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86" r:id="rId3"/>
    <p:sldId id="259" r:id="rId4"/>
    <p:sldId id="260" r:id="rId5"/>
    <p:sldId id="271" r:id="rId6"/>
    <p:sldId id="261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3" r:id="rId15"/>
    <p:sldId id="275" r:id="rId16"/>
    <p:sldId id="276" r:id="rId17"/>
    <p:sldId id="277" r:id="rId18"/>
    <p:sldId id="274" r:id="rId19"/>
    <p:sldId id="278" r:id="rId20"/>
    <p:sldId id="280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854FC-058D-A513-FBBD-1C175089C2CD}" v="287" dt="2026-02-15T22:36:30.830"/>
    <p1510:client id="{1FF6BF87-C9E1-FDC9-87FF-0EA5E1493FB6}" v="167" dt="2026-02-15T23:35:02.190"/>
    <p1510:client id="{27014F10-CA9E-8A4C-B269-377AA06FAE1F}" v="13" dt="2026-02-15T16:27:40.565"/>
    <p1510:client id="{7C4FE97C-B83C-F4B1-13FE-EAE1BF6C123F}" v="103" dt="2026-02-16T00:57:36.114"/>
    <p1510:client id="{8E43E452-701A-4A6C-65D9-600241FF2113}" v="238" dt="2026-02-16T01:18:46.697"/>
    <p1510:client id="{D5726B25-A643-2EAE-E5E5-8EE6F8447A0D}" v="30" dt="2026-02-15T22:42:26.524"/>
    <p1510:client id="{F1BBE93E-D5C5-0779-4191-140F3CF6448C}" v="16" dt="2026-02-17T13:30:03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4D391-D8EF-4FD8-8E37-160652AAB6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0CE62A6-1F6E-4EF8-83EE-E1A3C1AA9A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of the oldest sports.</a:t>
          </a:r>
        </a:p>
      </dgm:t>
    </dgm:pt>
    <dgm:pt modelId="{D99F5164-067B-4B98-9E33-BFA5FE27D09F}" type="parTrans" cxnId="{BE3A3FD7-3A1C-492B-8ACD-FE8DC16E7BEC}">
      <dgm:prSet/>
      <dgm:spPr/>
      <dgm:t>
        <a:bodyPr/>
        <a:lstStyle/>
        <a:p>
          <a:endParaRPr lang="en-US"/>
        </a:p>
      </dgm:t>
    </dgm:pt>
    <dgm:pt modelId="{4471CBFE-4F50-43EE-8103-42E8077368B9}" type="sibTrans" cxnId="{BE3A3FD7-3A1C-492B-8ACD-FE8DC16E7BEC}">
      <dgm:prSet/>
      <dgm:spPr/>
      <dgm:t>
        <a:bodyPr/>
        <a:lstStyle/>
        <a:p>
          <a:endParaRPr lang="en-US"/>
        </a:p>
      </dgm:t>
    </dgm:pt>
    <dgm:pt modelId="{82ED14D0-C4B9-4B14-9A05-7ED2D9813D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Competitive swimming started in </a:t>
          </a:r>
          <a:r>
            <a:rPr lang="en-US">
              <a:latin typeface="Grandview Display"/>
            </a:rPr>
            <a:t>London</a:t>
          </a:r>
          <a:endParaRPr lang="en-US"/>
        </a:p>
      </dgm:t>
    </dgm:pt>
    <dgm:pt modelId="{0305757C-7E85-4152-99ED-341A1AD7F3D1}" type="parTrans" cxnId="{BED35986-D652-4A73-83D5-20C0902408F4}">
      <dgm:prSet/>
      <dgm:spPr/>
      <dgm:t>
        <a:bodyPr/>
        <a:lstStyle/>
        <a:p>
          <a:endParaRPr lang="en-US"/>
        </a:p>
      </dgm:t>
    </dgm:pt>
    <dgm:pt modelId="{685702AC-C241-4366-9EFC-82D4C10854C8}" type="sibTrans" cxnId="{BED35986-D652-4A73-83D5-20C0902408F4}">
      <dgm:prSet/>
      <dgm:spPr/>
      <dgm:t>
        <a:bodyPr/>
        <a:lstStyle/>
        <a:p>
          <a:endParaRPr lang="en-US"/>
        </a:p>
      </dgm:t>
    </dgm:pt>
    <dgm:pt modelId="{8D1909BC-5E3E-4CD6-B345-9CD87B6FCB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Olympic Games in 1896.</a:t>
          </a:r>
        </a:p>
      </dgm:t>
    </dgm:pt>
    <dgm:pt modelId="{A9010741-00DF-483F-AE15-5A010E15BA77}" type="parTrans" cxnId="{16328496-7F22-484D-A0C1-25FA5AB7602D}">
      <dgm:prSet/>
      <dgm:spPr/>
      <dgm:t>
        <a:bodyPr/>
        <a:lstStyle/>
        <a:p>
          <a:endParaRPr lang="en-US"/>
        </a:p>
      </dgm:t>
    </dgm:pt>
    <dgm:pt modelId="{1A6E433D-1A01-45EC-9914-B98142628A11}" type="sibTrans" cxnId="{16328496-7F22-484D-A0C1-25FA5AB7602D}">
      <dgm:prSet/>
      <dgm:spPr/>
      <dgm:t>
        <a:bodyPr/>
        <a:lstStyle/>
        <a:p>
          <a:endParaRPr lang="en-US"/>
        </a:p>
      </dgm:t>
    </dgm:pt>
    <dgm:pt modelId="{75A16F39-7BF3-47CC-B8A4-4E94B789E9A9}" type="pres">
      <dgm:prSet presAssocID="{18A4D391-D8EF-4FD8-8E37-160652AAB65E}" presName="root" presStyleCnt="0">
        <dgm:presLayoutVars>
          <dgm:dir/>
          <dgm:resizeHandles val="exact"/>
        </dgm:presLayoutVars>
      </dgm:prSet>
      <dgm:spPr/>
    </dgm:pt>
    <dgm:pt modelId="{885807A6-B500-4F54-8386-671ECFFE82E3}" type="pres">
      <dgm:prSet presAssocID="{C0CE62A6-1F6E-4EF8-83EE-E1A3C1AA9A9C}" presName="compNode" presStyleCnt="0"/>
      <dgm:spPr/>
    </dgm:pt>
    <dgm:pt modelId="{F628D86D-1914-44BC-8DAE-C5EAC11696C8}" type="pres">
      <dgm:prSet presAssocID="{C0CE62A6-1F6E-4EF8-83EE-E1A3C1AA9A9C}" presName="bgRect" presStyleLbl="bgShp" presStyleIdx="0" presStyleCnt="3"/>
      <dgm:spPr/>
    </dgm:pt>
    <dgm:pt modelId="{481BAF22-8B56-41E1-820C-B14F993F6FED}" type="pres">
      <dgm:prSet presAssocID="{C0CE62A6-1F6E-4EF8-83EE-E1A3C1AA9A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551C1C07-5A4E-4BF4-B15A-CD3723AA5E43}" type="pres">
      <dgm:prSet presAssocID="{C0CE62A6-1F6E-4EF8-83EE-E1A3C1AA9A9C}" presName="spaceRect" presStyleCnt="0"/>
      <dgm:spPr/>
    </dgm:pt>
    <dgm:pt modelId="{6D1B8DE5-8F5E-4FA6-B13A-BA6B671F7B2C}" type="pres">
      <dgm:prSet presAssocID="{C0CE62A6-1F6E-4EF8-83EE-E1A3C1AA9A9C}" presName="parTx" presStyleLbl="revTx" presStyleIdx="0" presStyleCnt="3">
        <dgm:presLayoutVars>
          <dgm:chMax val="0"/>
          <dgm:chPref val="0"/>
        </dgm:presLayoutVars>
      </dgm:prSet>
      <dgm:spPr/>
    </dgm:pt>
    <dgm:pt modelId="{C238687A-1490-4E2C-9E2B-EAFA1A30031D}" type="pres">
      <dgm:prSet presAssocID="{4471CBFE-4F50-43EE-8103-42E8077368B9}" presName="sibTrans" presStyleCnt="0"/>
      <dgm:spPr/>
    </dgm:pt>
    <dgm:pt modelId="{03C7C677-8DF5-4422-84E1-EB9962F7B033}" type="pres">
      <dgm:prSet presAssocID="{82ED14D0-C4B9-4B14-9A05-7ED2D9813D26}" presName="compNode" presStyleCnt="0"/>
      <dgm:spPr/>
    </dgm:pt>
    <dgm:pt modelId="{F3FAF4FD-7C17-45D9-B49B-0E991878CFD0}" type="pres">
      <dgm:prSet presAssocID="{82ED14D0-C4B9-4B14-9A05-7ED2D9813D26}" presName="bgRect" presStyleLbl="bgShp" presStyleIdx="1" presStyleCnt="3"/>
      <dgm:spPr/>
    </dgm:pt>
    <dgm:pt modelId="{C29720EC-ECDF-46FA-B18E-4D5F89799583}" type="pres">
      <dgm:prSet presAssocID="{82ED14D0-C4B9-4B14-9A05-7ED2D9813D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932F74D6-4641-4084-85AB-6D81FB403FB6}" type="pres">
      <dgm:prSet presAssocID="{82ED14D0-C4B9-4B14-9A05-7ED2D9813D26}" presName="spaceRect" presStyleCnt="0"/>
      <dgm:spPr/>
    </dgm:pt>
    <dgm:pt modelId="{B8689210-3D8A-4DF2-A9BD-E9266AEBF298}" type="pres">
      <dgm:prSet presAssocID="{82ED14D0-C4B9-4B14-9A05-7ED2D9813D26}" presName="parTx" presStyleLbl="revTx" presStyleIdx="1" presStyleCnt="3">
        <dgm:presLayoutVars>
          <dgm:chMax val="0"/>
          <dgm:chPref val="0"/>
        </dgm:presLayoutVars>
      </dgm:prSet>
      <dgm:spPr/>
    </dgm:pt>
    <dgm:pt modelId="{0E51CD74-8CF1-4932-929C-0438418698ED}" type="pres">
      <dgm:prSet presAssocID="{685702AC-C241-4366-9EFC-82D4C10854C8}" presName="sibTrans" presStyleCnt="0"/>
      <dgm:spPr/>
    </dgm:pt>
    <dgm:pt modelId="{7814DF6F-3ACF-4757-824D-EF6BC91BB602}" type="pres">
      <dgm:prSet presAssocID="{8D1909BC-5E3E-4CD6-B345-9CD87B6FCBE0}" presName="compNode" presStyleCnt="0"/>
      <dgm:spPr/>
    </dgm:pt>
    <dgm:pt modelId="{771BC164-8FC1-4346-8A5C-2D24A4CA1004}" type="pres">
      <dgm:prSet presAssocID="{8D1909BC-5E3E-4CD6-B345-9CD87B6FCBE0}" presName="bgRect" presStyleLbl="bgShp" presStyleIdx="2" presStyleCnt="3"/>
      <dgm:spPr/>
    </dgm:pt>
    <dgm:pt modelId="{802AB7DB-3A26-40D2-BE99-4C1CAF31205D}" type="pres">
      <dgm:prSet presAssocID="{8D1909BC-5E3E-4CD6-B345-9CD87B6FCB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04C05DED-CDD2-4E37-B3BB-DF3F3E0007AD}" type="pres">
      <dgm:prSet presAssocID="{8D1909BC-5E3E-4CD6-B345-9CD87B6FCBE0}" presName="spaceRect" presStyleCnt="0"/>
      <dgm:spPr/>
    </dgm:pt>
    <dgm:pt modelId="{5E00DEBB-E3D6-45AA-BFF2-5F21542AB369}" type="pres">
      <dgm:prSet presAssocID="{8D1909BC-5E3E-4CD6-B345-9CD87B6FCBE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7E2F014-4F17-4F13-901E-CB769B1ABB42}" type="presOf" srcId="{18A4D391-D8EF-4FD8-8E37-160652AAB65E}" destId="{75A16F39-7BF3-47CC-B8A4-4E94B789E9A9}" srcOrd="0" destOrd="0" presId="urn:microsoft.com/office/officeart/2018/2/layout/IconVerticalSolidList"/>
    <dgm:cxn modelId="{CF7B7E49-C721-4FEB-A9C4-80EDE8F57977}" type="presOf" srcId="{82ED14D0-C4B9-4B14-9A05-7ED2D9813D26}" destId="{B8689210-3D8A-4DF2-A9BD-E9266AEBF298}" srcOrd="0" destOrd="0" presId="urn:microsoft.com/office/officeart/2018/2/layout/IconVerticalSolidList"/>
    <dgm:cxn modelId="{BED35986-D652-4A73-83D5-20C0902408F4}" srcId="{18A4D391-D8EF-4FD8-8E37-160652AAB65E}" destId="{82ED14D0-C4B9-4B14-9A05-7ED2D9813D26}" srcOrd="1" destOrd="0" parTransId="{0305757C-7E85-4152-99ED-341A1AD7F3D1}" sibTransId="{685702AC-C241-4366-9EFC-82D4C10854C8}"/>
    <dgm:cxn modelId="{16328496-7F22-484D-A0C1-25FA5AB7602D}" srcId="{18A4D391-D8EF-4FD8-8E37-160652AAB65E}" destId="{8D1909BC-5E3E-4CD6-B345-9CD87B6FCBE0}" srcOrd="2" destOrd="0" parTransId="{A9010741-00DF-483F-AE15-5A010E15BA77}" sibTransId="{1A6E433D-1A01-45EC-9914-B98142628A11}"/>
    <dgm:cxn modelId="{464042B2-BB52-4D04-ADBC-E53A62C545B1}" type="presOf" srcId="{C0CE62A6-1F6E-4EF8-83EE-E1A3C1AA9A9C}" destId="{6D1B8DE5-8F5E-4FA6-B13A-BA6B671F7B2C}" srcOrd="0" destOrd="0" presId="urn:microsoft.com/office/officeart/2018/2/layout/IconVerticalSolidList"/>
    <dgm:cxn modelId="{A9999EB3-0CFC-4563-8132-76ABCE2CFABC}" type="presOf" srcId="{8D1909BC-5E3E-4CD6-B345-9CD87B6FCBE0}" destId="{5E00DEBB-E3D6-45AA-BFF2-5F21542AB369}" srcOrd="0" destOrd="0" presId="urn:microsoft.com/office/officeart/2018/2/layout/IconVerticalSolidList"/>
    <dgm:cxn modelId="{BE3A3FD7-3A1C-492B-8ACD-FE8DC16E7BEC}" srcId="{18A4D391-D8EF-4FD8-8E37-160652AAB65E}" destId="{C0CE62A6-1F6E-4EF8-83EE-E1A3C1AA9A9C}" srcOrd="0" destOrd="0" parTransId="{D99F5164-067B-4B98-9E33-BFA5FE27D09F}" sibTransId="{4471CBFE-4F50-43EE-8103-42E8077368B9}"/>
    <dgm:cxn modelId="{058C4907-F0AA-47B1-9EFF-7119C26FE9B3}" type="presParOf" srcId="{75A16F39-7BF3-47CC-B8A4-4E94B789E9A9}" destId="{885807A6-B500-4F54-8386-671ECFFE82E3}" srcOrd="0" destOrd="0" presId="urn:microsoft.com/office/officeart/2018/2/layout/IconVerticalSolidList"/>
    <dgm:cxn modelId="{423543BA-46AF-4655-8106-2D4ECF2CB24E}" type="presParOf" srcId="{885807A6-B500-4F54-8386-671ECFFE82E3}" destId="{F628D86D-1914-44BC-8DAE-C5EAC11696C8}" srcOrd="0" destOrd="0" presId="urn:microsoft.com/office/officeart/2018/2/layout/IconVerticalSolidList"/>
    <dgm:cxn modelId="{95558F7B-FDDB-4BFC-A3D2-D9B12133156F}" type="presParOf" srcId="{885807A6-B500-4F54-8386-671ECFFE82E3}" destId="{481BAF22-8B56-41E1-820C-B14F993F6FED}" srcOrd="1" destOrd="0" presId="urn:microsoft.com/office/officeart/2018/2/layout/IconVerticalSolidList"/>
    <dgm:cxn modelId="{EBFF4AE7-1E38-44F4-87B5-A2335694762C}" type="presParOf" srcId="{885807A6-B500-4F54-8386-671ECFFE82E3}" destId="{551C1C07-5A4E-4BF4-B15A-CD3723AA5E43}" srcOrd="2" destOrd="0" presId="urn:microsoft.com/office/officeart/2018/2/layout/IconVerticalSolidList"/>
    <dgm:cxn modelId="{866DCDA1-301A-4420-ABDA-F8769629B7B1}" type="presParOf" srcId="{885807A6-B500-4F54-8386-671ECFFE82E3}" destId="{6D1B8DE5-8F5E-4FA6-B13A-BA6B671F7B2C}" srcOrd="3" destOrd="0" presId="urn:microsoft.com/office/officeart/2018/2/layout/IconVerticalSolidList"/>
    <dgm:cxn modelId="{83F3AEE1-795E-4CD8-A449-C1128EA7E080}" type="presParOf" srcId="{75A16F39-7BF3-47CC-B8A4-4E94B789E9A9}" destId="{C238687A-1490-4E2C-9E2B-EAFA1A30031D}" srcOrd="1" destOrd="0" presId="urn:microsoft.com/office/officeart/2018/2/layout/IconVerticalSolidList"/>
    <dgm:cxn modelId="{47265C2A-28DB-4ED9-A258-E5F0C04A2522}" type="presParOf" srcId="{75A16F39-7BF3-47CC-B8A4-4E94B789E9A9}" destId="{03C7C677-8DF5-4422-84E1-EB9962F7B033}" srcOrd="2" destOrd="0" presId="urn:microsoft.com/office/officeart/2018/2/layout/IconVerticalSolidList"/>
    <dgm:cxn modelId="{9963C5B6-2626-499D-9516-433DA16EB749}" type="presParOf" srcId="{03C7C677-8DF5-4422-84E1-EB9962F7B033}" destId="{F3FAF4FD-7C17-45D9-B49B-0E991878CFD0}" srcOrd="0" destOrd="0" presId="urn:microsoft.com/office/officeart/2018/2/layout/IconVerticalSolidList"/>
    <dgm:cxn modelId="{AA1C694A-618D-4FD0-B227-C9E674195922}" type="presParOf" srcId="{03C7C677-8DF5-4422-84E1-EB9962F7B033}" destId="{C29720EC-ECDF-46FA-B18E-4D5F89799583}" srcOrd="1" destOrd="0" presId="urn:microsoft.com/office/officeart/2018/2/layout/IconVerticalSolidList"/>
    <dgm:cxn modelId="{5087FA8E-1E65-4C58-A752-FCF408C22F2F}" type="presParOf" srcId="{03C7C677-8DF5-4422-84E1-EB9962F7B033}" destId="{932F74D6-4641-4084-85AB-6D81FB403FB6}" srcOrd="2" destOrd="0" presId="urn:microsoft.com/office/officeart/2018/2/layout/IconVerticalSolidList"/>
    <dgm:cxn modelId="{28229451-41E2-4F78-9BB0-69123CEAE107}" type="presParOf" srcId="{03C7C677-8DF5-4422-84E1-EB9962F7B033}" destId="{B8689210-3D8A-4DF2-A9BD-E9266AEBF298}" srcOrd="3" destOrd="0" presId="urn:microsoft.com/office/officeart/2018/2/layout/IconVerticalSolidList"/>
    <dgm:cxn modelId="{A6EFE40E-B3E3-43A6-A234-CE178774BAE8}" type="presParOf" srcId="{75A16F39-7BF3-47CC-B8A4-4E94B789E9A9}" destId="{0E51CD74-8CF1-4932-929C-0438418698ED}" srcOrd="3" destOrd="0" presId="urn:microsoft.com/office/officeart/2018/2/layout/IconVerticalSolidList"/>
    <dgm:cxn modelId="{CFBA1CA5-7FDA-40FB-9900-8AF8240DE40E}" type="presParOf" srcId="{75A16F39-7BF3-47CC-B8A4-4E94B789E9A9}" destId="{7814DF6F-3ACF-4757-824D-EF6BC91BB602}" srcOrd="4" destOrd="0" presId="urn:microsoft.com/office/officeart/2018/2/layout/IconVerticalSolidList"/>
    <dgm:cxn modelId="{C5B1AC5E-F6C6-4BA8-9FD4-8BD78C00D9B1}" type="presParOf" srcId="{7814DF6F-3ACF-4757-824D-EF6BC91BB602}" destId="{771BC164-8FC1-4346-8A5C-2D24A4CA1004}" srcOrd="0" destOrd="0" presId="urn:microsoft.com/office/officeart/2018/2/layout/IconVerticalSolidList"/>
    <dgm:cxn modelId="{B0B21E0D-0ED9-48D7-9029-FDA1CF4E563C}" type="presParOf" srcId="{7814DF6F-3ACF-4757-824D-EF6BC91BB602}" destId="{802AB7DB-3A26-40D2-BE99-4C1CAF31205D}" srcOrd="1" destOrd="0" presId="urn:microsoft.com/office/officeart/2018/2/layout/IconVerticalSolidList"/>
    <dgm:cxn modelId="{660FF54B-116C-427A-8878-E777742FC566}" type="presParOf" srcId="{7814DF6F-3ACF-4757-824D-EF6BC91BB602}" destId="{04C05DED-CDD2-4E37-B3BB-DF3F3E0007AD}" srcOrd="2" destOrd="0" presId="urn:microsoft.com/office/officeart/2018/2/layout/IconVerticalSolidList"/>
    <dgm:cxn modelId="{EAAA7DC9-C23E-4D66-A2A1-8447251C5282}" type="presParOf" srcId="{7814DF6F-3ACF-4757-824D-EF6BC91BB602}" destId="{5E00DEBB-E3D6-45AA-BFF2-5F21542AB3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D237D-BA61-401A-B8FE-4113707EA8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339DB9-1D33-40F4-B147-0B2D8CDC01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Strengthens all body muscles</a:t>
          </a:r>
        </a:p>
      </dgm:t>
    </dgm:pt>
    <dgm:pt modelId="{4D465A0C-36A8-47BB-A7DC-79E2D170963E}" type="parTrans" cxnId="{712BD90F-5FE1-417B-9F26-D23C2CA9041D}">
      <dgm:prSet/>
      <dgm:spPr/>
      <dgm:t>
        <a:bodyPr/>
        <a:lstStyle/>
        <a:p>
          <a:endParaRPr lang="en-US"/>
        </a:p>
      </dgm:t>
    </dgm:pt>
    <dgm:pt modelId="{910F7971-C9E9-4579-ABFC-DBC51B707A9B}" type="sibTrans" cxnId="{712BD90F-5FE1-417B-9F26-D23C2CA9041D}">
      <dgm:prSet/>
      <dgm:spPr/>
      <dgm:t>
        <a:bodyPr/>
        <a:lstStyle/>
        <a:p>
          <a:endParaRPr lang="en-US"/>
        </a:p>
      </dgm:t>
    </dgm:pt>
    <dgm:pt modelId="{6E03E0E0-5BC6-430C-BCF5-5344B83104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respiratory system</a:t>
          </a:r>
        </a:p>
      </dgm:t>
    </dgm:pt>
    <dgm:pt modelId="{6DBABCB7-6CFD-4DB8-A50C-B498F2F3DB02}" type="parTrans" cxnId="{DB101AE1-437B-4439-AF47-DCF6B5B9D7D8}">
      <dgm:prSet/>
      <dgm:spPr/>
      <dgm:t>
        <a:bodyPr/>
        <a:lstStyle/>
        <a:p>
          <a:endParaRPr lang="en-US"/>
        </a:p>
      </dgm:t>
    </dgm:pt>
    <dgm:pt modelId="{0C23FB76-DFDC-4CB0-9BA8-D1066456C238}" type="sibTrans" cxnId="{DB101AE1-437B-4439-AF47-DCF6B5B9D7D8}">
      <dgm:prSet/>
      <dgm:spPr/>
      <dgm:t>
        <a:bodyPr/>
        <a:lstStyle/>
        <a:p>
          <a:endParaRPr lang="en-US"/>
        </a:p>
      </dgm:t>
    </dgm:pt>
    <dgm:pt modelId="{83C9F7FF-3F89-4AFF-A85F-E29749AFA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Safe for joints</a:t>
          </a:r>
        </a:p>
      </dgm:t>
    </dgm:pt>
    <dgm:pt modelId="{46E44D65-DD26-40FE-8230-D3E94CAAA333}" type="parTrans" cxnId="{8D64073C-99DF-4A5F-A8FF-9CAC3E5BD8B7}">
      <dgm:prSet/>
      <dgm:spPr/>
      <dgm:t>
        <a:bodyPr/>
        <a:lstStyle/>
        <a:p>
          <a:endParaRPr lang="en-US"/>
        </a:p>
      </dgm:t>
    </dgm:pt>
    <dgm:pt modelId="{B69742D2-2E54-4468-9A66-50C6229248F4}" type="sibTrans" cxnId="{8D64073C-99DF-4A5F-A8FF-9CAC3E5BD8B7}">
      <dgm:prSet/>
      <dgm:spPr/>
      <dgm:t>
        <a:bodyPr/>
        <a:lstStyle/>
        <a:p>
          <a:endParaRPr lang="en-US"/>
        </a:p>
      </dgm:t>
    </dgm:pt>
    <dgm:pt modelId="{7FA6578E-48A3-4262-922B-A8F021E51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life-saving skill</a:t>
          </a:r>
        </a:p>
      </dgm:t>
    </dgm:pt>
    <dgm:pt modelId="{CE578544-F2DD-49F8-A89B-26AF60257E93}" type="parTrans" cxnId="{60AF6162-07BA-4AA2-899C-B96014DBC614}">
      <dgm:prSet/>
      <dgm:spPr/>
      <dgm:t>
        <a:bodyPr/>
        <a:lstStyle/>
        <a:p>
          <a:endParaRPr lang="en-US"/>
        </a:p>
      </dgm:t>
    </dgm:pt>
    <dgm:pt modelId="{221D8DD9-31BE-4131-8B82-8368C2CCE77E}" type="sibTrans" cxnId="{60AF6162-07BA-4AA2-899C-B96014DBC614}">
      <dgm:prSet/>
      <dgm:spPr/>
      <dgm:t>
        <a:bodyPr/>
        <a:lstStyle/>
        <a:p>
          <a:endParaRPr lang="en-US"/>
        </a:p>
      </dgm:t>
    </dgm:pt>
    <dgm:pt modelId="{06A5D555-A30F-40E9-884A-F91312781D5B}" type="pres">
      <dgm:prSet presAssocID="{854D237D-BA61-401A-B8FE-4113707EA8DE}" presName="root" presStyleCnt="0">
        <dgm:presLayoutVars>
          <dgm:dir/>
          <dgm:resizeHandles val="exact"/>
        </dgm:presLayoutVars>
      </dgm:prSet>
      <dgm:spPr/>
    </dgm:pt>
    <dgm:pt modelId="{824675E3-773D-4AD8-BE08-850437A5E943}" type="pres">
      <dgm:prSet presAssocID="{2E339DB9-1D33-40F4-B147-0B2D8CDC01A4}" presName="compNode" presStyleCnt="0"/>
      <dgm:spPr/>
    </dgm:pt>
    <dgm:pt modelId="{4BD376AA-2682-4E34-841A-3C5713950C31}" type="pres">
      <dgm:prSet presAssocID="{2E339DB9-1D33-40F4-B147-0B2D8CDC01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CE157FC5-7F74-4A09-8593-E77325A44D02}" type="pres">
      <dgm:prSet presAssocID="{2E339DB9-1D33-40F4-B147-0B2D8CDC01A4}" presName="spaceRect" presStyleCnt="0"/>
      <dgm:spPr/>
    </dgm:pt>
    <dgm:pt modelId="{99C51BB8-48D2-4580-9069-002350080543}" type="pres">
      <dgm:prSet presAssocID="{2E339DB9-1D33-40F4-B147-0B2D8CDC01A4}" presName="textRect" presStyleLbl="revTx" presStyleIdx="0" presStyleCnt="4">
        <dgm:presLayoutVars>
          <dgm:chMax val="1"/>
          <dgm:chPref val="1"/>
        </dgm:presLayoutVars>
      </dgm:prSet>
      <dgm:spPr/>
    </dgm:pt>
    <dgm:pt modelId="{712385F6-AF43-4CE1-9FB2-55907AC71B03}" type="pres">
      <dgm:prSet presAssocID="{910F7971-C9E9-4579-ABFC-DBC51B707A9B}" presName="sibTrans" presStyleCnt="0"/>
      <dgm:spPr/>
    </dgm:pt>
    <dgm:pt modelId="{8D21EFC1-DB93-408A-9210-271444D693A2}" type="pres">
      <dgm:prSet presAssocID="{6E03E0E0-5BC6-430C-BCF5-5344B8310490}" presName="compNode" presStyleCnt="0"/>
      <dgm:spPr/>
    </dgm:pt>
    <dgm:pt modelId="{3ED42AD8-34CA-4319-B739-3653213DE392}" type="pres">
      <dgm:prSet presAssocID="{6E03E0E0-5BC6-430C-BCF5-5344B83104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56A4D43F-F680-4133-BCEC-92808D050AF2}" type="pres">
      <dgm:prSet presAssocID="{6E03E0E0-5BC6-430C-BCF5-5344B8310490}" presName="spaceRect" presStyleCnt="0"/>
      <dgm:spPr/>
    </dgm:pt>
    <dgm:pt modelId="{53933E21-6587-4768-81CB-1AEE577AC99D}" type="pres">
      <dgm:prSet presAssocID="{6E03E0E0-5BC6-430C-BCF5-5344B8310490}" presName="textRect" presStyleLbl="revTx" presStyleIdx="1" presStyleCnt="4">
        <dgm:presLayoutVars>
          <dgm:chMax val="1"/>
          <dgm:chPref val="1"/>
        </dgm:presLayoutVars>
      </dgm:prSet>
      <dgm:spPr/>
    </dgm:pt>
    <dgm:pt modelId="{A1150D02-2445-447E-851C-1D511CE24966}" type="pres">
      <dgm:prSet presAssocID="{0C23FB76-DFDC-4CB0-9BA8-D1066456C238}" presName="sibTrans" presStyleCnt="0"/>
      <dgm:spPr/>
    </dgm:pt>
    <dgm:pt modelId="{1F3D00DB-8C2F-41B9-AE79-8418231D8E3D}" type="pres">
      <dgm:prSet presAssocID="{83C9F7FF-3F89-4AFF-A85F-E29749AFA44D}" presName="compNode" presStyleCnt="0"/>
      <dgm:spPr/>
    </dgm:pt>
    <dgm:pt modelId="{05951DC9-F880-4019-BCD7-C5E1D0DC8E29}" type="pres">
      <dgm:prSet presAssocID="{83C9F7FF-3F89-4AFF-A85F-E29749AFA4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E1A8085-0E17-42AC-9ECF-FFA5C2AFE394}" type="pres">
      <dgm:prSet presAssocID="{83C9F7FF-3F89-4AFF-A85F-E29749AFA44D}" presName="spaceRect" presStyleCnt="0"/>
      <dgm:spPr/>
    </dgm:pt>
    <dgm:pt modelId="{CA9813DD-45F8-431A-8B9B-C141085E6055}" type="pres">
      <dgm:prSet presAssocID="{83C9F7FF-3F89-4AFF-A85F-E29749AFA44D}" presName="textRect" presStyleLbl="revTx" presStyleIdx="2" presStyleCnt="4">
        <dgm:presLayoutVars>
          <dgm:chMax val="1"/>
          <dgm:chPref val="1"/>
        </dgm:presLayoutVars>
      </dgm:prSet>
      <dgm:spPr/>
    </dgm:pt>
    <dgm:pt modelId="{E26853EF-0A2F-4A74-95E8-E58EDC47F8A5}" type="pres">
      <dgm:prSet presAssocID="{B69742D2-2E54-4468-9A66-50C6229248F4}" presName="sibTrans" presStyleCnt="0"/>
      <dgm:spPr/>
    </dgm:pt>
    <dgm:pt modelId="{BC6A1397-33C1-437D-80A7-4F514D888AAB}" type="pres">
      <dgm:prSet presAssocID="{7FA6578E-48A3-4262-922B-A8F021E515C1}" presName="compNode" presStyleCnt="0"/>
      <dgm:spPr/>
    </dgm:pt>
    <dgm:pt modelId="{6E2939B7-BCDC-4985-B7EE-6DC6EEF6E7ED}" type="pres">
      <dgm:prSet presAssocID="{7FA6578E-48A3-4262-922B-A8F021E515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fesaver"/>
        </a:ext>
      </dgm:extLst>
    </dgm:pt>
    <dgm:pt modelId="{96E8EB3A-227A-4AEC-A079-5985DDE577DF}" type="pres">
      <dgm:prSet presAssocID="{7FA6578E-48A3-4262-922B-A8F021E515C1}" presName="spaceRect" presStyleCnt="0"/>
      <dgm:spPr/>
    </dgm:pt>
    <dgm:pt modelId="{FE6A6038-ED8D-48E3-A098-F25D57F0E975}" type="pres">
      <dgm:prSet presAssocID="{7FA6578E-48A3-4262-922B-A8F021E515C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694208-91EC-44BA-BFF9-9D1CFC42A31C}" type="presOf" srcId="{6E03E0E0-5BC6-430C-BCF5-5344B8310490}" destId="{53933E21-6587-4768-81CB-1AEE577AC99D}" srcOrd="0" destOrd="0" presId="urn:microsoft.com/office/officeart/2018/2/layout/IconLabelList"/>
    <dgm:cxn modelId="{712BD90F-5FE1-417B-9F26-D23C2CA9041D}" srcId="{854D237D-BA61-401A-B8FE-4113707EA8DE}" destId="{2E339DB9-1D33-40F4-B147-0B2D8CDC01A4}" srcOrd="0" destOrd="0" parTransId="{4D465A0C-36A8-47BB-A7DC-79E2D170963E}" sibTransId="{910F7971-C9E9-4579-ABFC-DBC51B707A9B}"/>
    <dgm:cxn modelId="{8D64073C-99DF-4A5F-A8FF-9CAC3E5BD8B7}" srcId="{854D237D-BA61-401A-B8FE-4113707EA8DE}" destId="{83C9F7FF-3F89-4AFF-A85F-E29749AFA44D}" srcOrd="2" destOrd="0" parTransId="{46E44D65-DD26-40FE-8230-D3E94CAAA333}" sibTransId="{B69742D2-2E54-4468-9A66-50C6229248F4}"/>
    <dgm:cxn modelId="{60AF6162-07BA-4AA2-899C-B96014DBC614}" srcId="{854D237D-BA61-401A-B8FE-4113707EA8DE}" destId="{7FA6578E-48A3-4262-922B-A8F021E515C1}" srcOrd="3" destOrd="0" parTransId="{CE578544-F2DD-49F8-A89B-26AF60257E93}" sibTransId="{221D8DD9-31BE-4131-8B82-8368C2CCE77E}"/>
    <dgm:cxn modelId="{FB063BA9-B766-4038-A9B0-B7FBE491009B}" type="presOf" srcId="{854D237D-BA61-401A-B8FE-4113707EA8DE}" destId="{06A5D555-A30F-40E9-884A-F91312781D5B}" srcOrd="0" destOrd="0" presId="urn:microsoft.com/office/officeart/2018/2/layout/IconLabelList"/>
    <dgm:cxn modelId="{7C62E8B0-C940-4E03-8C4B-020703E3BE74}" type="presOf" srcId="{2E339DB9-1D33-40F4-B147-0B2D8CDC01A4}" destId="{99C51BB8-48D2-4580-9069-002350080543}" srcOrd="0" destOrd="0" presId="urn:microsoft.com/office/officeart/2018/2/layout/IconLabelList"/>
    <dgm:cxn modelId="{9D3654C5-63D7-4C74-820D-79C6023D4288}" type="presOf" srcId="{83C9F7FF-3F89-4AFF-A85F-E29749AFA44D}" destId="{CA9813DD-45F8-431A-8B9B-C141085E6055}" srcOrd="0" destOrd="0" presId="urn:microsoft.com/office/officeart/2018/2/layout/IconLabelList"/>
    <dgm:cxn modelId="{C3AB50CA-C9A8-467D-AC64-6C284D8676D5}" type="presOf" srcId="{7FA6578E-48A3-4262-922B-A8F021E515C1}" destId="{FE6A6038-ED8D-48E3-A098-F25D57F0E975}" srcOrd="0" destOrd="0" presId="urn:microsoft.com/office/officeart/2018/2/layout/IconLabelList"/>
    <dgm:cxn modelId="{DB101AE1-437B-4439-AF47-DCF6B5B9D7D8}" srcId="{854D237D-BA61-401A-B8FE-4113707EA8DE}" destId="{6E03E0E0-5BC6-430C-BCF5-5344B8310490}" srcOrd="1" destOrd="0" parTransId="{6DBABCB7-6CFD-4DB8-A50C-B498F2F3DB02}" sibTransId="{0C23FB76-DFDC-4CB0-9BA8-D1066456C238}"/>
    <dgm:cxn modelId="{C1F41B7F-3885-4ACB-80A2-92990C893D94}" type="presParOf" srcId="{06A5D555-A30F-40E9-884A-F91312781D5B}" destId="{824675E3-773D-4AD8-BE08-850437A5E943}" srcOrd="0" destOrd="0" presId="urn:microsoft.com/office/officeart/2018/2/layout/IconLabelList"/>
    <dgm:cxn modelId="{6F06CF07-2333-4107-AFC4-7C3A5D74CC01}" type="presParOf" srcId="{824675E3-773D-4AD8-BE08-850437A5E943}" destId="{4BD376AA-2682-4E34-841A-3C5713950C31}" srcOrd="0" destOrd="0" presId="urn:microsoft.com/office/officeart/2018/2/layout/IconLabelList"/>
    <dgm:cxn modelId="{138BDF7B-DB42-4917-86E9-944F58A49D53}" type="presParOf" srcId="{824675E3-773D-4AD8-BE08-850437A5E943}" destId="{CE157FC5-7F74-4A09-8593-E77325A44D02}" srcOrd="1" destOrd="0" presId="urn:microsoft.com/office/officeart/2018/2/layout/IconLabelList"/>
    <dgm:cxn modelId="{87CE5B93-E91B-4CB4-9705-4503932D61F4}" type="presParOf" srcId="{824675E3-773D-4AD8-BE08-850437A5E943}" destId="{99C51BB8-48D2-4580-9069-002350080543}" srcOrd="2" destOrd="0" presId="urn:microsoft.com/office/officeart/2018/2/layout/IconLabelList"/>
    <dgm:cxn modelId="{371BAC9D-D11C-439A-AFAF-DC0EF4853B2B}" type="presParOf" srcId="{06A5D555-A30F-40E9-884A-F91312781D5B}" destId="{712385F6-AF43-4CE1-9FB2-55907AC71B03}" srcOrd="1" destOrd="0" presId="urn:microsoft.com/office/officeart/2018/2/layout/IconLabelList"/>
    <dgm:cxn modelId="{1F271525-0729-45EF-AE0F-1209C30FAFD1}" type="presParOf" srcId="{06A5D555-A30F-40E9-884A-F91312781D5B}" destId="{8D21EFC1-DB93-408A-9210-271444D693A2}" srcOrd="2" destOrd="0" presId="urn:microsoft.com/office/officeart/2018/2/layout/IconLabelList"/>
    <dgm:cxn modelId="{347EEF77-7C60-416E-AEA2-49C4D29D9F15}" type="presParOf" srcId="{8D21EFC1-DB93-408A-9210-271444D693A2}" destId="{3ED42AD8-34CA-4319-B739-3653213DE392}" srcOrd="0" destOrd="0" presId="urn:microsoft.com/office/officeart/2018/2/layout/IconLabelList"/>
    <dgm:cxn modelId="{7E20DD52-6089-4C7B-8A4A-A7DAE057D5F6}" type="presParOf" srcId="{8D21EFC1-DB93-408A-9210-271444D693A2}" destId="{56A4D43F-F680-4133-BCEC-92808D050AF2}" srcOrd="1" destOrd="0" presId="urn:microsoft.com/office/officeart/2018/2/layout/IconLabelList"/>
    <dgm:cxn modelId="{4D78C201-F186-4A71-968C-8F3AB6551604}" type="presParOf" srcId="{8D21EFC1-DB93-408A-9210-271444D693A2}" destId="{53933E21-6587-4768-81CB-1AEE577AC99D}" srcOrd="2" destOrd="0" presId="urn:microsoft.com/office/officeart/2018/2/layout/IconLabelList"/>
    <dgm:cxn modelId="{147C04FD-352E-409D-AB9E-387C94412352}" type="presParOf" srcId="{06A5D555-A30F-40E9-884A-F91312781D5B}" destId="{A1150D02-2445-447E-851C-1D511CE24966}" srcOrd="3" destOrd="0" presId="urn:microsoft.com/office/officeart/2018/2/layout/IconLabelList"/>
    <dgm:cxn modelId="{D3B06C81-A39F-4F5A-B09E-E30DA8EAA470}" type="presParOf" srcId="{06A5D555-A30F-40E9-884A-F91312781D5B}" destId="{1F3D00DB-8C2F-41B9-AE79-8418231D8E3D}" srcOrd="4" destOrd="0" presId="urn:microsoft.com/office/officeart/2018/2/layout/IconLabelList"/>
    <dgm:cxn modelId="{F96EF4CE-15AE-4C9B-AE03-90F6D6BBD55A}" type="presParOf" srcId="{1F3D00DB-8C2F-41B9-AE79-8418231D8E3D}" destId="{05951DC9-F880-4019-BCD7-C5E1D0DC8E29}" srcOrd="0" destOrd="0" presId="urn:microsoft.com/office/officeart/2018/2/layout/IconLabelList"/>
    <dgm:cxn modelId="{3670333B-1394-4230-AC95-BCFE6B46E58C}" type="presParOf" srcId="{1F3D00DB-8C2F-41B9-AE79-8418231D8E3D}" destId="{DE1A8085-0E17-42AC-9ECF-FFA5C2AFE394}" srcOrd="1" destOrd="0" presId="urn:microsoft.com/office/officeart/2018/2/layout/IconLabelList"/>
    <dgm:cxn modelId="{58ECF75F-AD0B-4DF1-8362-15B7B35B673A}" type="presParOf" srcId="{1F3D00DB-8C2F-41B9-AE79-8418231D8E3D}" destId="{CA9813DD-45F8-431A-8B9B-C141085E6055}" srcOrd="2" destOrd="0" presId="urn:microsoft.com/office/officeart/2018/2/layout/IconLabelList"/>
    <dgm:cxn modelId="{6FAB4A43-4DE3-4A0E-BC8A-AD765BC1E2C5}" type="presParOf" srcId="{06A5D555-A30F-40E9-884A-F91312781D5B}" destId="{E26853EF-0A2F-4A74-95E8-E58EDC47F8A5}" srcOrd="5" destOrd="0" presId="urn:microsoft.com/office/officeart/2018/2/layout/IconLabelList"/>
    <dgm:cxn modelId="{4C9C6785-E54B-4A2D-8CFD-15E2CF5A3AD3}" type="presParOf" srcId="{06A5D555-A30F-40E9-884A-F91312781D5B}" destId="{BC6A1397-33C1-437D-80A7-4F514D888AAB}" srcOrd="6" destOrd="0" presId="urn:microsoft.com/office/officeart/2018/2/layout/IconLabelList"/>
    <dgm:cxn modelId="{134898AD-7491-44D0-AEEF-BD11284D249E}" type="presParOf" srcId="{BC6A1397-33C1-437D-80A7-4F514D888AAB}" destId="{6E2939B7-BCDC-4985-B7EE-6DC6EEF6E7ED}" srcOrd="0" destOrd="0" presId="urn:microsoft.com/office/officeart/2018/2/layout/IconLabelList"/>
    <dgm:cxn modelId="{C7E7EDB3-8A57-47B8-AE38-626F52DB9518}" type="presParOf" srcId="{BC6A1397-33C1-437D-80A7-4F514D888AAB}" destId="{96E8EB3A-227A-4AEC-A079-5985DDE577DF}" srcOrd="1" destOrd="0" presId="urn:microsoft.com/office/officeart/2018/2/layout/IconLabelList"/>
    <dgm:cxn modelId="{A46E324E-612F-4C8C-8086-8D4C77C5FA1D}" type="presParOf" srcId="{BC6A1397-33C1-437D-80A7-4F514D888AAB}" destId="{FE6A6038-ED8D-48E3-A098-F25D57F0E9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F04118-5100-446D-9AAE-EE1F08941B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150B25-257C-45A6-8118-E232DC5A3117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2200">
              <a:ea typeface="+mn-ea"/>
              <a:cs typeface="+mn-cs"/>
            </a:rPr>
            <a:t>Straight line </a:t>
          </a:r>
        </a:p>
      </dgm:t>
    </dgm:pt>
    <dgm:pt modelId="{2B79AE5E-30FB-4B4A-98B0-237CCE2F5B87}" type="parTrans" cxnId="{CDD20982-9546-49DA-955A-502B93FA560E}">
      <dgm:prSet/>
      <dgm:spPr/>
      <dgm:t>
        <a:bodyPr/>
        <a:lstStyle/>
        <a:p>
          <a:endParaRPr lang="en-US"/>
        </a:p>
      </dgm:t>
    </dgm:pt>
    <dgm:pt modelId="{C04B41E7-2916-4A59-B4BF-045DDB8CE1F7}" type="sibTrans" cxnId="{CDD20982-9546-49DA-955A-502B93FA560E}">
      <dgm:prSet/>
      <dgm:spPr/>
      <dgm:t>
        <a:bodyPr/>
        <a:lstStyle/>
        <a:p>
          <a:endParaRPr lang="en-US"/>
        </a:p>
      </dgm:t>
    </dgm:pt>
    <dgm:pt modelId="{8D340829-47FA-44F2-91CE-A0E60B860A53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2200">
              <a:ea typeface="+mn-ea"/>
              <a:cs typeface="+mn-cs"/>
            </a:rPr>
            <a:t>Kicking technique leg </a:t>
          </a:r>
        </a:p>
      </dgm:t>
    </dgm:pt>
    <dgm:pt modelId="{28201E76-847C-466B-B7DB-1DF40CF0111F}" type="parTrans" cxnId="{A8651D26-7D63-48D7-A3FB-777F20435ACD}">
      <dgm:prSet/>
      <dgm:spPr/>
      <dgm:t>
        <a:bodyPr/>
        <a:lstStyle/>
        <a:p>
          <a:endParaRPr lang="en-US"/>
        </a:p>
      </dgm:t>
    </dgm:pt>
    <dgm:pt modelId="{8316FBFB-16A3-46C3-8EF3-CD945F6CF8AC}" type="sibTrans" cxnId="{A8651D26-7D63-48D7-A3FB-777F20435ACD}">
      <dgm:prSet/>
      <dgm:spPr/>
      <dgm:t>
        <a:bodyPr/>
        <a:lstStyle/>
        <a:p>
          <a:endParaRPr lang="en-US"/>
        </a:p>
      </dgm:t>
    </dgm:pt>
    <dgm:pt modelId="{14F7DFE3-AA05-4518-A7BC-26AEB3DC6C9A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2200">
              <a:ea typeface="+mn-ea"/>
              <a:cs typeface="+mn-cs"/>
            </a:rPr>
            <a:t>Superman</a:t>
          </a:r>
        </a:p>
      </dgm:t>
    </dgm:pt>
    <dgm:pt modelId="{33776155-E5F2-4C3F-8EA9-FA5D77F9116C}" type="parTrans" cxnId="{E9282726-A4DC-44A0-AD3B-E89B562B4A37}">
      <dgm:prSet/>
      <dgm:spPr/>
      <dgm:t>
        <a:bodyPr/>
        <a:lstStyle/>
        <a:p>
          <a:endParaRPr lang="en-US"/>
        </a:p>
      </dgm:t>
    </dgm:pt>
    <dgm:pt modelId="{FEFE62CF-0A50-4EC8-9564-1BA8BD5D495A}" type="sibTrans" cxnId="{E9282726-A4DC-44A0-AD3B-E89B562B4A37}">
      <dgm:prSet/>
      <dgm:spPr/>
      <dgm:t>
        <a:bodyPr/>
        <a:lstStyle/>
        <a:p>
          <a:endParaRPr lang="en-US"/>
        </a:p>
      </dgm:t>
    </dgm:pt>
    <dgm:pt modelId="{360687ED-AE57-4071-A23E-36082B35EE14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200">
              <a:ea typeface="+mn-ea"/>
              <a:cs typeface="+mn-cs"/>
            </a:rPr>
            <a:t>Bubbles breathing </a:t>
          </a:r>
        </a:p>
      </dgm:t>
    </dgm:pt>
    <dgm:pt modelId="{B873AB67-2F72-47ED-8ECF-41A7941D958A}" type="parTrans" cxnId="{B9D20F03-C897-4A42-A4DC-CCCBF60AFACC}">
      <dgm:prSet/>
      <dgm:spPr/>
    </dgm:pt>
    <dgm:pt modelId="{67B78DCF-6979-42BA-8437-7580E623DEB7}" type="sibTrans" cxnId="{B9D20F03-C897-4A42-A4DC-CCCBF60AFACC}">
      <dgm:prSet/>
      <dgm:spPr/>
    </dgm:pt>
    <dgm:pt modelId="{30860D6A-6F18-4FA2-97ED-6CFB966174E2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2200">
              <a:ea typeface="+mn-ea"/>
              <a:cs typeface="+mn-cs"/>
            </a:rPr>
            <a:t>Floating </a:t>
          </a:r>
        </a:p>
      </dgm:t>
    </dgm:pt>
    <dgm:pt modelId="{71848D28-9D92-4D6F-93DF-0E3D9F6B62ED}" type="parTrans" cxnId="{13FA7991-8004-4567-90FB-1907B8F441A6}">
      <dgm:prSet/>
      <dgm:spPr/>
    </dgm:pt>
    <dgm:pt modelId="{190E90E9-4F5C-4655-ABED-3895F44C7805}" type="sibTrans" cxnId="{13FA7991-8004-4567-90FB-1907B8F441A6}">
      <dgm:prSet/>
      <dgm:spPr/>
    </dgm:pt>
    <dgm:pt modelId="{99153DF8-C4FC-4A7B-9150-EDFF4D5A5C47}" type="pres">
      <dgm:prSet presAssocID="{9DF04118-5100-446D-9AAE-EE1F08941B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39F191-2427-49BB-992A-E34B0FE13BE3}" type="pres">
      <dgm:prSet presAssocID="{360687ED-AE57-4071-A23E-36082B35EE14}" presName="hierRoot1" presStyleCnt="0"/>
      <dgm:spPr/>
    </dgm:pt>
    <dgm:pt modelId="{A46E0D87-6873-49B1-B7D4-271C0EC4D033}" type="pres">
      <dgm:prSet presAssocID="{360687ED-AE57-4071-A23E-36082B35EE14}" presName="composite" presStyleCnt="0"/>
      <dgm:spPr/>
    </dgm:pt>
    <dgm:pt modelId="{34A1E512-12BC-4A5F-B136-844580A0303E}" type="pres">
      <dgm:prSet presAssocID="{360687ED-AE57-4071-A23E-36082B35EE14}" presName="background" presStyleLbl="node0" presStyleIdx="0" presStyleCnt="5"/>
      <dgm:spPr/>
    </dgm:pt>
    <dgm:pt modelId="{147EEC3A-5649-4B91-8525-15A188C41354}" type="pres">
      <dgm:prSet presAssocID="{360687ED-AE57-4071-A23E-36082B35EE14}" presName="text" presStyleLbl="fgAcc0" presStyleIdx="0" presStyleCnt="5">
        <dgm:presLayoutVars>
          <dgm:chPref val="3"/>
        </dgm:presLayoutVars>
      </dgm:prSet>
      <dgm:spPr/>
    </dgm:pt>
    <dgm:pt modelId="{A31069B5-2344-4423-8E6A-E1A6EDCFDBD4}" type="pres">
      <dgm:prSet presAssocID="{360687ED-AE57-4071-A23E-36082B35EE14}" presName="hierChild2" presStyleCnt="0"/>
      <dgm:spPr/>
    </dgm:pt>
    <dgm:pt modelId="{A560A28F-DCA7-4B08-A8DA-DCBB719C9803}" type="pres">
      <dgm:prSet presAssocID="{30860D6A-6F18-4FA2-97ED-6CFB966174E2}" presName="hierRoot1" presStyleCnt="0"/>
      <dgm:spPr/>
    </dgm:pt>
    <dgm:pt modelId="{83D22345-DE13-4581-B23D-915B769E2E1C}" type="pres">
      <dgm:prSet presAssocID="{30860D6A-6F18-4FA2-97ED-6CFB966174E2}" presName="composite" presStyleCnt="0"/>
      <dgm:spPr/>
    </dgm:pt>
    <dgm:pt modelId="{96CA99D2-768F-47F0-BBC8-49E72A92FC5E}" type="pres">
      <dgm:prSet presAssocID="{30860D6A-6F18-4FA2-97ED-6CFB966174E2}" presName="background" presStyleLbl="node0" presStyleIdx="1" presStyleCnt="5"/>
      <dgm:spPr/>
    </dgm:pt>
    <dgm:pt modelId="{AA2A4257-8B3E-4040-A04E-861B03B6ACCE}" type="pres">
      <dgm:prSet presAssocID="{30860D6A-6F18-4FA2-97ED-6CFB966174E2}" presName="text" presStyleLbl="fgAcc0" presStyleIdx="1" presStyleCnt="5">
        <dgm:presLayoutVars>
          <dgm:chPref val="3"/>
        </dgm:presLayoutVars>
      </dgm:prSet>
      <dgm:spPr/>
    </dgm:pt>
    <dgm:pt modelId="{89A6A45E-F555-47FB-9F3D-F23113F95493}" type="pres">
      <dgm:prSet presAssocID="{30860D6A-6F18-4FA2-97ED-6CFB966174E2}" presName="hierChild2" presStyleCnt="0"/>
      <dgm:spPr/>
    </dgm:pt>
    <dgm:pt modelId="{94268C3E-7762-469C-ACC3-120BEFC14D4F}" type="pres">
      <dgm:prSet presAssocID="{07150B25-257C-45A6-8118-E232DC5A3117}" presName="hierRoot1" presStyleCnt="0"/>
      <dgm:spPr/>
    </dgm:pt>
    <dgm:pt modelId="{571D435A-CCA5-4AB4-BED5-333384399612}" type="pres">
      <dgm:prSet presAssocID="{07150B25-257C-45A6-8118-E232DC5A3117}" presName="composite" presStyleCnt="0"/>
      <dgm:spPr/>
    </dgm:pt>
    <dgm:pt modelId="{ABA73C92-38B2-4CFE-9532-B57C690B2D07}" type="pres">
      <dgm:prSet presAssocID="{07150B25-257C-45A6-8118-E232DC5A3117}" presName="background" presStyleLbl="node0" presStyleIdx="2" presStyleCnt="5"/>
      <dgm:spPr/>
    </dgm:pt>
    <dgm:pt modelId="{9E63E930-D5F9-40D8-B70A-30D4DEBC58B7}" type="pres">
      <dgm:prSet presAssocID="{07150B25-257C-45A6-8118-E232DC5A3117}" presName="text" presStyleLbl="fgAcc0" presStyleIdx="2" presStyleCnt="5">
        <dgm:presLayoutVars>
          <dgm:chPref val="3"/>
        </dgm:presLayoutVars>
      </dgm:prSet>
      <dgm:spPr/>
    </dgm:pt>
    <dgm:pt modelId="{5F5F946E-CCB0-40B1-BF28-541EA858467C}" type="pres">
      <dgm:prSet presAssocID="{07150B25-257C-45A6-8118-E232DC5A3117}" presName="hierChild2" presStyleCnt="0"/>
      <dgm:spPr/>
    </dgm:pt>
    <dgm:pt modelId="{C47421B5-B927-43C9-9700-CF5C2F7D8476}" type="pres">
      <dgm:prSet presAssocID="{8D340829-47FA-44F2-91CE-A0E60B860A53}" presName="hierRoot1" presStyleCnt="0"/>
      <dgm:spPr/>
    </dgm:pt>
    <dgm:pt modelId="{6F6036D7-36D6-4E03-8860-96FDC8284FEC}" type="pres">
      <dgm:prSet presAssocID="{8D340829-47FA-44F2-91CE-A0E60B860A53}" presName="composite" presStyleCnt="0"/>
      <dgm:spPr/>
    </dgm:pt>
    <dgm:pt modelId="{4DABB04C-8DF2-4185-828E-94C29BCA872F}" type="pres">
      <dgm:prSet presAssocID="{8D340829-47FA-44F2-91CE-A0E60B860A53}" presName="background" presStyleLbl="node0" presStyleIdx="3" presStyleCnt="5"/>
      <dgm:spPr/>
    </dgm:pt>
    <dgm:pt modelId="{8E9D9B27-D908-441A-B822-028C7078DBC3}" type="pres">
      <dgm:prSet presAssocID="{8D340829-47FA-44F2-91CE-A0E60B860A53}" presName="text" presStyleLbl="fgAcc0" presStyleIdx="3" presStyleCnt="5">
        <dgm:presLayoutVars>
          <dgm:chPref val="3"/>
        </dgm:presLayoutVars>
      </dgm:prSet>
      <dgm:spPr/>
    </dgm:pt>
    <dgm:pt modelId="{F6273AB2-1BD8-48FF-889C-F3929292ADF3}" type="pres">
      <dgm:prSet presAssocID="{8D340829-47FA-44F2-91CE-A0E60B860A53}" presName="hierChild2" presStyleCnt="0"/>
      <dgm:spPr/>
    </dgm:pt>
    <dgm:pt modelId="{2D4DE618-6AD3-4E7C-B184-F119DD201EF4}" type="pres">
      <dgm:prSet presAssocID="{14F7DFE3-AA05-4518-A7BC-26AEB3DC6C9A}" presName="hierRoot1" presStyleCnt="0"/>
      <dgm:spPr/>
    </dgm:pt>
    <dgm:pt modelId="{64570903-CE50-45D7-B5C9-46D9BB191AE2}" type="pres">
      <dgm:prSet presAssocID="{14F7DFE3-AA05-4518-A7BC-26AEB3DC6C9A}" presName="composite" presStyleCnt="0"/>
      <dgm:spPr/>
    </dgm:pt>
    <dgm:pt modelId="{55242DFC-1592-4689-A7A3-503D1644646B}" type="pres">
      <dgm:prSet presAssocID="{14F7DFE3-AA05-4518-A7BC-26AEB3DC6C9A}" presName="background" presStyleLbl="node0" presStyleIdx="4" presStyleCnt="5"/>
      <dgm:spPr/>
    </dgm:pt>
    <dgm:pt modelId="{AB707456-AE63-4B74-9B28-D10F1D3CD1FF}" type="pres">
      <dgm:prSet presAssocID="{14F7DFE3-AA05-4518-A7BC-26AEB3DC6C9A}" presName="text" presStyleLbl="fgAcc0" presStyleIdx="4" presStyleCnt="5">
        <dgm:presLayoutVars>
          <dgm:chPref val="3"/>
        </dgm:presLayoutVars>
      </dgm:prSet>
      <dgm:spPr/>
    </dgm:pt>
    <dgm:pt modelId="{062C0E8A-48ED-4F86-9AE3-4E64CACB98DF}" type="pres">
      <dgm:prSet presAssocID="{14F7DFE3-AA05-4518-A7BC-26AEB3DC6C9A}" presName="hierChild2" presStyleCnt="0"/>
      <dgm:spPr/>
    </dgm:pt>
  </dgm:ptLst>
  <dgm:cxnLst>
    <dgm:cxn modelId="{B9D20F03-C897-4A42-A4DC-CCCBF60AFACC}" srcId="{9DF04118-5100-446D-9AAE-EE1F08941B07}" destId="{360687ED-AE57-4071-A23E-36082B35EE14}" srcOrd="0" destOrd="0" parTransId="{B873AB67-2F72-47ED-8ECF-41A7941D958A}" sibTransId="{67B78DCF-6979-42BA-8437-7580E623DEB7}"/>
    <dgm:cxn modelId="{74CDEC0D-CAEC-424C-9643-C8D5B44FEC79}" type="presOf" srcId="{360687ED-AE57-4071-A23E-36082B35EE14}" destId="{147EEC3A-5649-4B91-8525-15A188C41354}" srcOrd="0" destOrd="0" presId="urn:microsoft.com/office/officeart/2005/8/layout/hierarchy1"/>
    <dgm:cxn modelId="{F1EC5D16-03A0-472D-B303-BE5B7F35B2EE}" type="presOf" srcId="{07150B25-257C-45A6-8118-E232DC5A3117}" destId="{9E63E930-D5F9-40D8-B70A-30D4DEBC58B7}" srcOrd="0" destOrd="0" presId="urn:microsoft.com/office/officeart/2005/8/layout/hierarchy1"/>
    <dgm:cxn modelId="{FAC0261D-4770-41BA-A09C-8880E6E1ADE8}" type="presOf" srcId="{14F7DFE3-AA05-4518-A7BC-26AEB3DC6C9A}" destId="{AB707456-AE63-4B74-9B28-D10F1D3CD1FF}" srcOrd="0" destOrd="0" presId="urn:microsoft.com/office/officeart/2005/8/layout/hierarchy1"/>
    <dgm:cxn modelId="{A8651D26-7D63-48D7-A3FB-777F20435ACD}" srcId="{9DF04118-5100-446D-9AAE-EE1F08941B07}" destId="{8D340829-47FA-44F2-91CE-A0E60B860A53}" srcOrd="3" destOrd="0" parTransId="{28201E76-847C-466B-B7DB-1DF40CF0111F}" sibTransId="{8316FBFB-16A3-46C3-8EF3-CD945F6CF8AC}"/>
    <dgm:cxn modelId="{E9282726-A4DC-44A0-AD3B-E89B562B4A37}" srcId="{9DF04118-5100-446D-9AAE-EE1F08941B07}" destId="{14F7DFE3-AA05-4518-A7BC-26AEB3DC6C9A}" srcOrd="4" destOrd="0" parTransId="{33776155-E5F2-4C3F-8EA9-FA5D77F9116C}" sibTransId="{FEFE62CF-0A50-4EC8-9564-1BA8BD5D495A}"/>
    <dgm:cxn modelId="{8ED50973-7A89-48F3-8128-57B5102112AB}" type="presOf" srcId="{9DF04118-5100-446D-9AAE-EE1F08941B07}" destId="{99153DF8-C4FC-4A7B-9150-EDFF4D5A5C47}" srcOrd="0" destOrd="0" presId="urn:microsoft.com/office/officeart/2005/8/layout/hierarchy1"/>
    <dgm:cxn modelId="{CDD20982-9546-49DA-955A-502B93FA560E}" srcId="{9DF04118-5100-446D-9AAE-EE1F08941B07}" destId="{07150B25-257C-45A6-8118-E232DC5A3117}" srcOrd="2" destOrd="0" parTransId="{2B79AE5E-30FB-4B4A-98B0-237CCE2F5B87}" sibTransId="{C04B41E7-2916-4A59-B4BF-045DDB8CE1F7}"/>
    <dgm:cxn modelId="{13FA7991-8004-4567-90FB-1907B8F441A6}" srcId="{9DF04118-5100-446D-9AAE-EE1F08941B07}" destId="{30860D6A-6F18-4FA2-97ED-6CFB966174E2}" srcOrd="1" destOrd="0" parTransId="{71848D28-9D92-4D6F-93DF-0E3D9F6B62ED}" sibTransId="{190E90E9-4F5C-4655-ABED-3895F44C7805}"/>
    <dgm:cxn modelId="{7E1744A1-98B4-4E4B-A3C6-8FECC086A928}" type="presOf" srcId="{30860D6A-6F18-4FA2-97ED-6CFB966174E2}" destId="{AA2A4257-8B3E-4040-A04E-861B03B6ACCE}" srcOrd="0" destOrd="0" presId="urn:microsoft.com/office/officeart/2005/8/layout/hierarchy1"/>
    <dgm:cxn modelId="{8F6B8DAB-E3D5-4EA6-81B9-53D817B6AD4D}" type="presOf" srcId="{8D340829-47FA-44F2-91CE-A0E60B860A53}" destId="{8E9D9B27-D908-441A-B822-028C7078DBC3}" srcOrd="0" destOrd="0" presId="urn:microsoft.com/office/officeart/2005/8/layout/hierarchy1"/>
    <dgm:cxn modelId="{0387258A-0055-4012-84FB-C90ED3597FAE}" type="presParOf" srcId="{99153DF8-C4FC-4A7B-9150-EDFF4D5A5C47}" destId="{5739F191-2427-49BB-992A-E34B0FE13BE3}" srcOrd="0" destOrd="0" presId="urn:microsoft.com/office/officeart/2005/8/layout/hierarchy1"/>
    <dgm:cxn modelId="{BE6A83CA-CC4B-4365-A757-E72A134BBF2B}" type="presParOf" srcId="{5739F191-2427-49BB-992A-E34B0FE13BE3}" destId="{A46E0D87-6873-49B1-B7D4-271C0EC4D033}" srcOrd="0" destOrd="0" presId="urn:microsoft.com/office/officeart/2005/8/layout/hierarchy1"/>
    <dgm:cxn modelId="{D49F442A-B5B8-4A89-A058-88D93A6C6835}" type="presParOf" srcId="{A46E0D87-6873-49B1-B7D4-271C0EC4D033}" destId="{34A1E512-12BC-4A5F-B136-844580A0303E}" srcOrd="0" destOrd="0" presId="urn:microsoft.com/office/officeart/2005/8/layout/hierarchy1"/>
    <dgm:cxn modelId="{95FF99A2-10DF-48C3-B608-568313C93C87}" type="presParOf" srcId="{A46E0D87-6873-49B1-B7D4-271C0EC4D033}" destId="{147EEC3A-5649-4B91-8525-15A188C41354}" srcOrd="1" destOrd="0" presId="urn:microsoft.com/office/officeart/2005/8/layout/hierarchy1"/>
    <dgm:cxn modelId="{C9850F56-7524-47B8-96E7-C063BB68A458}" type="presParOf" srcId="{5739F191-2427-49BB-992A-E34B0FE13BE3}" destId="{A31069B5-2344-4423-8E6A-E1A6EDCFDBD4}" srcOrd="1" destOrd="0" presId="urn:microsoft.com/office/officeart/2005/8/layout/hierarchy1"/>
    <dgm:cxn modelId="{89BA88FE-1500-4ACB-AE69-13E67F45A2FB}" type="presParOf" srcId="{99153DF8-C4FC-4A7B-9150-EDFF4D5A5C47}" destId="{A560A28F-DCA7-4B08-A8DA-DCBB719C9803}" srcOrd="1" destOrd="0" presId="urn:microsoft.com/office/officeart/2005/8/layout/hierarchy1"/>
    <dgm:cxn modelId="{D823AA74-7765-4DFA-8017-23AAA8F780D6}" type="presParOf" srcId="{A560A28F-DCA7-4B08-A8DA-DCBB719C9803}" destId="{83D22345-DE13-4581-B23D-915B769E2E1C}" srcOrd="0" destOrd="0" presId="urn:microsoft.com/office/officeart/2005/8/layout/hierarchy1"/>
    <dgm:cxn modelId="{05752F93-4BF5-478C-AF60-B2D9545D9AE2}" type="presParOf" srcId="{83D22345-DE13-4581-B23D-915B769E2E1C}" destId="{96CA99D2-768F-47F0-BBC8-49E72A92FC5E}" srcOrd="0" destOrd="0" presId="urn:microsoft.com/office/officeart/2005/8/layout/hierarchy1"/>
    <dgm:cxn modelId="{706647F0-5DFE-4857-A542-303135D3B0D4}" type="presParOf" srcId="{83D22345-DE13-4581-B23D-915B769E2E1C}" destId="{AA2A4257-8B3E-4040-A04E-861B03B6ACCE}" srcOrd="1" destOrd="0" presId="urn:microsoft.com/office/officeart/2005/8/layout/hierarchy1"/>
    <dgm:cxn modelId="{EF426EB4-A742-4601-AFAD-F6055D7DA07F}" type="presParOf" srcId="{A560A28F-DCA7-4B08-A8DA-DCBB719C9803}" destId="{89A6A45E-F555-47FB-9F3D-F23113F95493}" srcOrd="1" destOrd="0" presId="urn:microsoft.com/office/officeart/2005/8/layout/hierarchy1"/>
    <dgm:cxn modelId="{2E57B7CF-48CB-4021-A3D4-8BBA6D98EDB8}" type="presParOf" srcId="{99153DF8-C4FC-4A7B-9150-EDFF4D5A5C47}" destId="{94268C3E-7762-469C-ACC3-120BEFC14D4F}" srcOrd="2" destOrd="0" presId="urn:microsoft.com/office/officeart/2005/8/layout/hierarchy1"/>
    <dgm:cxn modelId="{1571D40B-97BA-47CA-A6D0-90357F5B42E1}" type="presParOf" srcId="{94268C3E-7762-469C-ACC3-120BEFC14D4F}" destId="{571D435A-CCA5-4AB4-BED5-333384399612}" srcOrd="0" destOrd="0" presId="urn:microsoft.com/office/officeart/2005/8/layout/hierarchy1"/>
    <dgm:cxn modelId="{832AC689-E415-434F-BCBB-778788EE300B}" type="presParOf" srcId="{571D435A-CCA5-4AB4-BED5-333384399612}" destId="{ABA73C92-38B2-4CFE-9532-B57C690B2D07}" srcOrd="0" destOrd="0" presId="urn:microsoft.com/office/officeart/2005/8/layout/hierarchy1"/>
    <dgm:cxn modelId="{7F569F81-87FB-4D45-AE9E-58D8A898D1E0}" type="presParOf" srcId="{571D435A-CCA5-4AB4-BED5-333384399612}" destId="{9E63E930-D5F9-40D8-B70A-30D4DEBC58B7}" srcOrd="1" destOrd="0" presId="urn:microsoft.com/office/officeart/2005/8/layout/hierarchy1"/>
    <dgm:cxn modelId="{177F97D6-1FF2-445D-ABF6-10DE3C6C96AC}" type="presParOf" srcId="{94268C3E-7762-469C-ACC3-120BEFC14D4F}" destId="{5F5F946E-CCB0-40B1-BF28-541EA858467C}" srcOrd="1" destOrd="0" presId="urn:microsoft.com/office/officeart/2005/8/layout/hierarchy1"/>
    <dgm:cxn modelId="{3432277C-21E2-40AA-B5A1-1519363BF9DA}" type="presParOf" srcId="{99153DF8-C4FC-4A7B-9150-EDFF4D5A5C47}" destId="{C47421B5-B927-43C9-9700-CF5C2F7D8476}" srcOrd="3" destOrd="0" presId="urn:microsoft.com/office/officeart/2005/8/layout/hierarchy1"/>
    <dgm:cxn modelId="{93BB8069-5D7A-41DB-9A19-100155255F65}" type="presParOf" srcId="{C47421B5-B927-43C9-9700-CF5C2F7D8476}" destId="{6F6036D7-36D6-4E03-8860-96FDC8284FEC}" srcOrd="0" destOrd="0" presId="urn:microsoft.com/office/officeart/2005/8/layout/hierarchy1"/>
    <dgm:cxn modelId="{D9BE8846-4166-4924-8F0E-CD2D5ECE96E5}" type="presParOf" srcId="{6F6036D7-36D6-4E03-8860-96FDC8284FEC}" destId="{4DABB04C-8DF2-4185-828E-94C29BCA872F}" srcOrd="0" destOrd="0" presId="urn:microsoft.com/office/officeart/2005/8/layout/hierarchy1"/>
    <dgm:cxn modelId="{3AF7A645-8FE3-401B-9823-20C53DE65AD4}" type="presParOf" srcId="{6F6036D7-36D6-4E03-8860-96FDC8284FEC}" destId="{8E9D9B27-D908-441A-B822-028C7078DBC3}" srcOrd="1" destOrd="0" presId="urn:microsoft.com/office/officeart/2005/8/layout/hierarchy1"/>
    <dgm:cxn modelId="{589C415C-DC3D-4F79-87E1-06678CB96A66}" type="presParOf" srcId="{C47421B5-B927-43C9-9700-CF5C2F7D8476}" destId="{F6273AB2-1BD8-48FF-889C-F3929292ADF3}" srcOrd="1" destOrd="0" presId="urn:microsoft.com/office/officeart/2005/8/layout/hierarchy1"/>
    <dgm:cxn modelId="{5ED52975-E09B-4CD5-974E-32D910D8E84F}" type="presParOf" srcId="{99153DF8-C4FC-4A7B-9150-EDFF4D5A5C47}" destId="{2D4DE618-6AD3-4E7C-B184-F119DD201EF4}" srcOrd="4" destOrd="0" presId="urn:microsoft.com/office/officeart/2005/8/layout/hierarchy1"/>
    <dgm:cxn modelId="{39B29810-7789-4F73-8D53-BA3A41F555DE}" type="presParOf" srcId="{2D4DE618-6AD3-4E7C-B184-F119DD201EF4}" destId="{64570903-CE50-45D7-B5C9-46D9BB191AE2}" srcOrd="0" destOrd="0" presId="urn:microsoft.com/office/officeart/2005/8/layout/hierarchy1"/>
    <dgm:cxn modelId="{AED327DE-7DC3-4F3C-A875-A6538B606B46}" type="presParOf" srcId="{64570903-CE50-45D7-B5C9-46D9BB191AE2}" destId="{55242DFC-1592-4689-A7A3-503D1644646B}" srcOrd="0" destOrd="0" presId="urn:microsoft.com/office/officeart/2005/8/layout/hierarchy1"/>
    <dgm:cxn modelId="{BBD8A7AA-CD58-415B-9891-71D2E33DCB7F}" type="presParOf" srcId="{64570903-CE50-45D7-B5C9-46D9BB191AE2}" destId="{AB707456-AE63-4B74-9B28-D10F1D3CD1FF}" srcOrd="1" destOrd="0" presId="urn:microsoft.com/office/officeart/2005/8/layout/hierarchy1"/>
    <dgm:cxn modelId="{E6024CB1-4721-418E-9841-4391B5B5479F}" type="presParOf" srcId="{2D4DE618-6AD3-4E7C-B184-F119DD201EF4}" destId="{062C0E8A-48ED-4F86-9AE3-4E64CACB98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B99A5A-2491-4B1C-8032-1D5CFCAB2C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5C744C2-C7FF-4005-B826-4C72ECEE97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Master swimming techniques</a:t>
          </a:r>
        </a:p>
      </dgm:t>
    </dgm:pt>
    <dgm:pt modelId="{87CD59E9-F447-4426-81A3-6C2D9A7775BF}" type="parTrans" cxnId="{27AF4927-776E-48EF-A411-2E98E9EB8D7B}">
      <dgm:prSet/>
      <dgm:spPr/>
      <dgm:t>
        <a:bodyPr/>
        <a:lstStyle/>
        <a:p>
          <a:endParaRPr lang="en-US"/>
        </a:p>
      </dgm:t>
    </dgm:pt>
    <dgm:pt modelId="{FA4AC710-E810-4B02-BCC6-D858A6975189}" type="sibTrans" cxnId="{27AF4927-776E-48EF-A411-2E98E9EB8D7B}">
      <dgm:prSet/>
      <dgm:spPr/>
      <dgm:t>
        <a:bodyPr/>
        <a:lstStyle/>
        <a:p>
          <a:endParaRPr lang="en-US"/>
        </a:p>
      </dgm:t>
    </dgm:pt>
    <dgm:pt modelId="{D0997FA3-D5ED-4513-98B5-8C12FC23B8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Complete instructor certification</a:t>
          </a:r>
        </a:p>
      </dgm:t>
    </dgm:pt>
    <dgm:pt modelId="{6EEF8BC1-36FE-4A7D-BDE2-A5AB9D153257}" type="parTrans" cxnId="{694F5B9B-BDE4-49F5-8570-E4C08EE5FDBB}">
      <dgm:prSet/>
      <dgm:spPr/>
      <dgm:t>
        <a:bodyPr/>
        <a:lstStyle/>
        <a:p>
          <a:endParaRPr lang="en-US"/>
        </a:p>
      </dgm:t>
    </dgm:pt>
    <dgm:pt modelId="{54ACB9E6-0570-4F44-B9B4-3578AA8E58F1}" type="sibTrans" cxnId="{694F5B9B-BDE4-49F5-8570-E4C08EE5FDBB}">
      <dgm:prSet/>
      <dgm:spPr/>
      <dgm:t>
        <a:bodyPr/>
        <a:lstStyle/>
        <a:p>
          <a:endParaRPr lang="en-US"/>
        </a:p>
      </dgm:t>
    </dgm:pt>
    <dgm:pt modelId="{D1331F88-BBA4-48DB-A17A-15A435E0C8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Study teaching methods</a:t>
          </a:r>
        </a:p>
      </dgm:t>
    </dgm:pt>
    <dgm:pt modelId="{D1DC3C39-530A-493A-8EE5-654BB5E82A16}" type="parTrans" cxnId="{39559EA3-4954-4455-85C7-46F45ADCE813}">
      <dgm:prSet/>
      <dgm:spPr/>
      <dgm:t>
        <a:bodyPr/>
        <a:lstStyle/>
        <a:p>
          <a:endParaRPr lang="en-US"/>
        </a:p>
      </dgm:t>
    </dgm:pt>
    <dgm:pt modelId="{8EFCB3E9-57E9-4842-8C1F-8E59946D38B6}" type="sibTrans" cxnId="{39559EA3-4954-4455-85C7-46F45ADCE813}">
      <dgm:prSet/>
      <dgm:spPr/>
      <dgm:t>
        <a:bodyPr/>
        <a:lstStyle/>
        <a:p>
          <a:endParaRPr lang="en-US"/>
        </a:p>
      </dgm:t>
    </dgm:pt>
    <dgm:pt modelId="{C2962D32-8138-4963-92A2-D269130987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 first aid and </a:t>
          </a:r>
          <a:r>
            <a:rPr lang="en-US" b="1"/>
            <a:t>CPR</a:t>
          </a:r>
          <a:endParaRPr lang="en-US"/>
        </a:p>
      </dgm:t>
    </dgm:pt>
    <dgm:pt modelId="{0724D16A-99AB-4C35-ADF2-0B5ADA9BF1A9}" type="parTrans" cxnId="{9D099199-398B-4B17-AEF2-CD7194E94256}">
      <dgm:prSet/>
      <dgm:spPr/>
      <dgm:t>
        <a:bodyPr/>
        <a:lstStyle/>
        <a:p>
          <a:endParaRPr lang="en-US"/>
        </a:p>
      </dgm:t>
    </dgm:pt>
    <dgm:pt modelId="{A6B3E17C-03F3-4F50-A81F-464F64979D35}" type="sibTrans" cxnId="{9D099199-398B-4B17-AEF2-CD7194E94256}">
      <dgm:prSet/>
      <dgm:spPr/>
      <dgm:t>
        <a:bodyPr/>
        <a:lstStyle/>
        <a:p>
          <a:endParaRPr lang="en-US"/>
        </a:p>
      </dgm:t>
    </dgm:pt>
    <dgm:pt modelId="{06FF9DF7-F627-4F52-9756-040AB71102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Pass official federation tests</a:t>
          </a:r>
        </a:p>
      </dgm:t>
    </dgm:pt>
    <dgm:pt modelId="{4C367507-6F6F-4B1E-9D10-304FF4EC5597}" type="parTrans" cxnId="{2118FE09-06F7-441C-85FD-E065F2016ABF}">
      <dgm:prSet/>
      <dgm:spPr/>
      <dgm:t>
        <a:bodyPr/>
        <a:lstStyle/>
        <a:p>
          <a:endParaRPr lang="en-US"/>
        </a:p>
      </dgm:t>
    </dgm:pt>
    <dgm:pt modelId="{21F9DA29-B7C2-4A41-9F99-9382654D0948}" type="sibTrans" cxnId="{2118FE09-06F7-441C-85FD-E065F2016ABF}">
      <dgm:prSet/>
      <dgm:spPr/>
      <dgm:t>
        <a:bodyPr/>
        <a:lstStyle/>
        <a:p>
          <a:endParaRPr lang="en-US"/>
        </a:p>
      </dgm:t>
    </dgm:pt>
    <dgm:pt modelId="{195EF04E-12DA-4AC9-8C7D-CF628A1B64D6}" type="pres">
      <dgm:prSet presAssocID="{43B99A5A-2491-4B1C-8032-1D5CFCAB2C71}" presName="root" presStyleCnt="0">
        <dgm:presLayoutVars>
          <dgm:dir/>
          <dgm:resizeHandles val="exact"/>
        </dgm:presLayoutVars>
      </dgm:prSet>
      <dgm:spPr/>
    </dgm:pt>
    <dgm:pt modelId="{F3730652-0050-4373-9F28-06D36D112189}" type="pres">
      <dgm:prSet presAssocID="{75C744C2-C7FF-4005-B826-4C72ECEE9776}" presName="compNode" presStyleCnt="0"/>
      <dgm:spPr/>
    </dgm:pt>
    <dgm:pt modelId="{947B97D3-D3AB-4AC9-92DA-84813AF81446}" type="pres">
      <dgm:prSet presAssocID="{75C744C2-C7FF-4005-B826-4C72ECEE9776}" presName="iconBgRect" presStyleLbl="bgShp" presStyleIdx="0" presStyleCnt="5"/>
      <dgm:spPr/>
    </dgm:pt>
    <dgm:pt modelId="{BD3E8062-42F0-4345-84D2-F8984ABBE1F8}" type="pres">
      <dgm:prSet presAssocID="{75C744C2-C7FF-4005-B826-4C72ECEE97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wim"/>
        </a:ext>
      </dgm:extLst>
    </dgm:pt>
    <dgm:pt modelId="{FF207183-F074-460B-B63F-864C71535DB9}" type="pres">
      <dgm:prSet presAssocID="{75C744C2-C7FF-4005-B826-4C72ECEE9776}" presName="spaceRect" presStyleCnt="0"/>
      <dgm:spPr/>
    </dgm:pt>
    <dgm:pt modelId="{1D8DDA85-F13A-477F-AB38-4C067AB7DB1C}" type="pres">
      <dgm:prSet presAssocID="{75C744C2-C7FF-4005-B826-4C72ECEE9776}" presName="textRect" presStyleLbl="revTx" presStyleIdx="0" presStyleCnt="5">
        <dgm:presLayoutVars>
          <dgm:chMax val="1"/>
          <dgm:chPref val="1"/>
        </dgm:presLayoutVars>
      </dgm:prSet>
      <dgm:spPr/>
    </dgm:pt>
    <dgm:pt modelId="{EE0E0641-7850-4832-ABE3-3586473A1F50}" type="pres">
      <dgm:prSet presAssocID="{FA4AC710-E810-4B02-BCC6-D858A6975189}" presName="sibTrans" presStyleCnt="0"/>
      <dgm:spPr/>
    </dgm:pt>
    <dgm:pt modelId="{4834A766-A9EB-4EBA-B74D-B9A85A1A7B63}" type="pres">
      <dgm:prSet presAssocID="{D0997FA3-D5ED-4513-98B5-8C12FC23B856}" presName="compNode" presStyleCnt="0"/>
      <dgm:spPr/>
    </dgm:pt>
    <dgm:pt modelId="{E14A185C-FAB9-4911-BBA6-48CF4B55EF32}" type="pres">
      <dgm:prSet presAssocID="{D0997FA3-D5ED-4513-98B5-8C12FC23B856}" presName="iconBgRect" presStyleLbl="bgShp" presStyleIdx="1" presStyleCnt="5"/>
      <dgm:spPr/>
    </dgm:pt>
    <dgm:pt modelId="{04A00963-9013-4215-837F-C25B426B311A}" type="pres">
      <dgm:prSet presAssocID="{D0997FA3-D5ED-4513-98B5-8C12FC23B8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51FBFE56-FFC1-4A4E-A20E-4CEF43E6AA8E}" type="pres">
      <dgm:prSet presAssocID="{D0997FA3-D5ED-4513-98B5-8C12FC23B856}" presName="spaceRect" presStyleCnt="0"/>
      <dgm:spPr/>
    </dgm:pt>
    <dgm:pt modelId="{3A11CD04-3768-408A-BC15-8EDD32E088BD}" type="pres">
      <dgm:prSet presAssocID="{D0997FA3-D5ED-4513-98B5-8C12FC23B856}" presName="textRect" presStyleLbl="revTx" presStyleIdx="1" presStyleCnt="5">
        <dgm:presLayoutVars>
          <dgm:chMax val="1"/>
          <dgm:chPref val="1"/>
        </dgm:presLayoutVars>
      </dgm:prSet>
      <dgm:spPr/>
    </dgm:pt>
    <dgm:pt modelId="{448F81EE-00F6-46F1-B337-6360428B1549}" type="pres">
      <dgm:prSet presAssocID="{54ACB9E6-0570-4F44-B9B4-3578AA8E58F1}" presName="sibTrans" presStyleCnt="0"/>
      <dgm:spPr/>
    </dgm:pt>
    <dgm:pt modelId="{3F7F402E-4F47-437E-B187-007196B824A3}" type="pres">
      <dgm:prSet presAssocID="{D1331F88-BBA4-48DB-A17A-15A435E0C86F}" presName="compNode" presStyleCnt="0"/>
      <dgm:spPr/>
    </dgm:pt>
    <dgm:pt modelId="{19E804E6-AA3F-42DF-8BE8-81EA0B2C73C2}" type="pres">
      <dgm:prSet presAssocID="{D1331F88-BBA4-48DB-A17A-15A435E0C86F}" presName="iconBgRect" presStyleLbl="bgShp" presStyleIdx="2" presStyleCnt="5"/>
      <dgm:spPr/>
    </dgm:pt>
    <dgm:pt modelId="{FCE3E488-B10A-4F06-84F6-EE5249FFDF15}" type="pres">
      <dgm:prSet presAssocID="{D1331F88-BBA4-48DB-A17A-15A435E0C8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DBA7F60-043A-4493-8701-32067C10C187}" type="pres">
      <dgm:prSet presAssocID="{D1331F88-BBA4-48DB-A17A-15A435E0C86F}" presName="spaceRect" presStyleCnt="0"/>
      <dgm:spPr/>
    </dgm:pt>
    <dgm:pt modelId="{120E43D3-95E9-46D1-BDDE-B364FF6A595B}" type="pres">
      <dgm:prSet presAssocID="{D1331F88-BBA4-48DB-A17A-15A435E0C86F}" presName="textRect" presStyleLbl="revTx" presStyleIdx="2" presStyleCnt="5">
        <dgm:presLayoutVars>
          <dgm:chMax val="1"/>
          <dgm:chPref val="1"/>
        </dgm:presLayoutVars>
      </dgm:prSet>
      <dgm:spPr/>
    </dgm:pt>
    <dgm:pt modelId="{328949FE-99C4-4A9F-834A-CB0E63BC31AF}" type="pres">
      <dgm:prSet presAssocID="{8EFCB3E9-57E9-4842-8C1F-8E59946D38B6}" presName="sibTrans" presStyleCnt="0"/>
      <dgm:spPr/>
    </dgm:pt>
    <dgm:pt modelId="{DDAF7907-3B5C-42E1-B728-361A3EE55AA3}" type="pres">
      <dgm:prSet presAssocID="{C2962D32-8138-4963-92A2-D2691309874D}" presName="compNode" presStyleCnt="0"/>
      <dgm:spPr/>
    </dgm:pt>
    <dgm:pt modelId="{7AD967EA-94F6-428A-88E5-1D573E49E3AB}" type="pres">
      <dgm:prSet presAssocID="{C2962D32-8138-4963-92A2-D2691309874D}" presName="iconBgRect" presStyleLbl="bgShp" presStyleIdx="3" presStyleCnt="5"/>
      <dgm:spPr/>
    </dgm:pt>
    <dgm:pt modelId="{1ABBD1D6-33BF-446D-86E9-B9BA10CA729B}" type="pres">
      <dgm:prSet presAssocID="{C2962D32-8138-4963-92A2-D269130987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8510A0A-7C50-42DD-873D-6FA1E6BE0502}" type="pres">
      <dgm:prSet presAssocID="{C2962D32-8138-4963-92A2-D2691309874D}" presName="spaceRect" presStyleCnt="0"/>
      <dgm:spPr/>
    </dgm:pt>
    <dgm:pt modelId="{E63520A5-B4C0-4F7D-9E35-2D84BDB51307}" type="pres">
      <dgm:prSet presAssocID="{C2962D32-8138-4963-92A2-D2691309874D}" presName="textRect" presStyleLbl="revTx" presStyleIdx="3" presStyleCnt="5">
        <dgm:presLayoutVars>
          <dgm:chMax val="1"/>
          <dgm:chPref val="1"/>
        </dgm:presLayoutVars>
      </dgm:prSet>
      <dgm:spPr/>
    </dgm:pt>
    <dgm:pt modelId="{177E83B2-61C2-4DA1-9713-561F21DC6C17}" type="pres">
      <dgm:prSet presAssocID="{A6B3E17C-03F3-4F50-A81F-464F64979D35}" presName="sibTrans" presStyleCnt="0"/>
      <dgm:spPr/>
    </dgm:pt>
    <dgm:pt modelId="{5C8FCDAD-AFFF-4BD4-8C88-79A6D0DD8113}" type="pres">
      <dgm:prSet presAssocID="{06FF9DF7-F627-4F52-9756-040AB71102AD}" presName="compNode" presStyleCnt="0"/>
      <dgm:spPr/>
    </dgm:pt>
    <dgm:pt modelId="{9014189E-2D22-406E-8055-F8E35B24AC50}" type="pres">
      <dgm:prSet presAssocID="{06FF9DF7-F627-4F52-9756-040AB71102AD}" presName="iconBgRect" presStyleLbl="bgShp" presStyleIdx="4" presStyleCnt="5"/>
      <dgm:spPr/>
    </dgm:pt>
    <dgm:pt modelId="{05A8DAD6-0533-4971-AA8B-EC65DBD2330D}" type="pres">
      <dgm:prSet presAssocID="{06FF9DF7-F627-4F52-9756-040AB71102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64B8EC-328D-43DE-8FEF-FD46CB396DFB}" type="pres">
      <dgm:prSet presAssocID="{06FF9DF7-F627-4F52-9756-040AB71102AD}" presName="spaceRect" presStyleCnt="0"/>
      <dgm:spPr/>
    </dgm:pt>
    <dgm:pt modelId="{065406C6-1234-4A9B-BEC2-FC0A00A54310}" type="pres">
      <dgm:prSet presAssocID="{06FF9DF7-F627-4F52-9756-040AB71102A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98F0501-3AEC-4D9D-9337-584B02A25202}" type="presOf" srcId="{06FF9DF7-F627-4F52-9756-040AB71102AD}" destId="{065406C6-1234-4A9B-BEC2-FC0A00A54310}" srcOrd="0" destOrd="0" presId="urn:microsoft.com/office/officeart/2018/5/layout/IconCircleLabelList"/>
    <dgm:cxn modelId="{06970603-F59F-4A95-BCE2-208D320FECEB}" type="presOf" srcId="{D1331F88-BBA4-48DB-A17A-15A435E0C86F}" destId="{120E43D3-95E9-46D1-BDDE-B364FF6A595B}" srcOrd="0" destOrd="0" presId="urn:microsoft.com/office/officeart/2018/5/layout/IconCircleLabelList"/>
    <dgm:cxn modelId="{2118FE09-06F7-441C-85FD-E065F2016ABF}" srcId="{43B99A5A-2491-4B1C-8032-1D5CFCAB2C71}" destId="{06FF9DF7-F627-4F52-9756-040AB71102AD}" srcOrd="4" destOrd="0" parTransId="{4C367507-6F6F-4B1E-9D10-304FF4EC5597}" sibTransId="{21F9DA29-B7C2-4A41-9F99-9382654D0948}"/>
    <dgm:cxn modelId="{27AF4927-776E-48EF-A411-2E98E9EB8D7B}" srcId="{43B99A5A-2491-4B1C-8032-1D5CFCAB2C71}" destId="{75C744C2-C7FF-4005-B826-4C72ECEE9776}" srcOrd="0" destOrd="0" parTransId="{87CD59E9-F447-4426-81A3-6C2D9A7775BF}" sibTransId="{FA4AC710-E810-4B02-BCC6-D858A6975189}"/>
    <dgm:cxn modelId="{E8F76A53-C639-454E-B13F-10B2037CCBD8}" type="presOf" srcId="{D0997FA3-D5ED-4513-98B5-8C12FC23B856}" destId="{3A11CD04-3768-408A-BC15-8EDD32E088BD}" srcOrd="0" destOrd="0" presId="urn:microsoft.com/office/officeart/2018/5/layout/IconCircleLabelList"/>
    <dgm:cxn modelId="{A065225A-6196-4DFD-A7A0-62B9326AAA9D}" type="presOf" srcId="{C2962D32-8138-4963-92A2-D2691309874D}" destId="{E63520A5-B4C0-4F7D-9E35-2D84BDB51307}" srcOrd="0" destOrd="0" presId="urn:microsoft.com/office/officeart/2018/5/layout/IconCircleLabelList"/>
    <dgm:cxn modelId="{9D099199-398B-4B17-AEF2-CD7194E94256}" srcId="{43B99A5A-2491-4B1C-8032-1D5CFCAB2C71}" destId="{C2962D32-8138-4963-92A2-D2691309874D}" srcOrd="3" destOrd="0" parTransId="{0724D16A-99AB-4C35-ADF2-0B5ADA9BF1A9}" sibTransId="{A6B3E17C-03F3-4F50-A81F-464F64979D35}"/>
    <dgm:cxn modelId="{694F5B9B-BDE4-49F5-8570-E4C08EE5FDBB}" srcId="{43B99A5A-2491-4B1C-8032-1D5CFCAB2C71}" destId="{D0997FA3-D5ED-4513-98B5-8C12FC23B856}" srcOrd="1" destOrd="0" parTransId="{6EEF8BC1-36FE-4A7D-BDE2-A5AB9D153257}" sibTransId="{54ACB9E6-0570-4F44-B9B4-3578AA8E58F1}"/>
    <dgm:cxn modelId="{39559EA3-4954-4455-85C7-46F45ADCE813}" srcId="{43B99A5A-2491-4B1C-8032-1D5CFCAB2C71}" destId="{D1331F88-BBA4-48DB-A17A-15A435E0C86F}" srcOrd="2" destOrd="0" parTransId="{D1DC3C39-530A-493A-8EE5-654BB5E82A16}" sibTransId="{8EFCB3E9-57E9-4842-8C1F-8E59946D38B6}"/>
    <dgm:cxn modelId="{77EEFAB3-470B-4366-9F5E-F635B4E83172}" type="presOf" srcId="{43B99A5A-2491-4B1C-8032-1D5CFCAB2C71}" destId="{195EF04E-12DA-4AC9-8C7D-CF628A1B64D6}" srcOrd="0" destOrd="0" presId="urn:microsoft.com/office/officeart/2018/5/layout/IconCircleLabelList"/>
    <dgm:cxn modelId="{7D9F10B8-12E7-40A5-A27C-27C5B1E91E6B}" type="presOf" srcId="{75C744C2-C7FF-4005-B826-4C72ECEE9776}" destId="{1D8DDA85-F13A-477F-AB38-4C067AB7DB1C}" srcOrd="0" destOrd="0" presId="urn:microsoft.com/office/officeart/2018/5/layout/IconCircleLabelList"/>
    <dgm:cxn modelId="{EEA062F8-FC32-467D-B789-6E8F4B0A3584}" type="presParOf" srcId="{195EF04E-12DA-4AC9-8C7D-CF628A1B64D6}" destId="{F3730652-0050-4373-9F28-06D36D112189}" srcOrd="0" destOrd="0" presId="urn:microsoft.com/office/officeart/2018/5/layout/IconCircleLabelList"/>
    <dgm:cxn modelId="{0A704025-BBD8-4894-9F4A-4A21BCA133BD}" type="presParOf" srcId="{F3730652-0050-4373-9F28-06D36D112189}" destId="{947B97D3-D3AB-4AC9-92DA-84813AF81446}" srcOrd="0" destOrd="0" presId="urn:microsoft.com/office/officeart/2018/5/layout/IconCircleLabelList"/>
    <dgm:cxn modelId="{C135B740-3109-4EA0-BC79-3E99AEDD0E3D}" type="presParOf" srcId="{F3730652-0050-4373-9F28-06D36D112189}" destId="{BD3E8062-42F0-4345-84D2-F8984ABBE1F8}" srcOrd="1" destOrd="0" presId="urn:microsoft.com/office/officeart/2018/5/layout/IconCircleLabelList"/>
    <dgm:cxn modelId="{47A9FA72-077C-450B-AAA0-DDF67022257F}" type="presParOf" srcId="{F3730652-0050-4373-9F28-06D36D112189}" destId="{FF207183-F074-460B-B63F-864C71535DB9}" srcOrd="2" destOrd="0" presId="urn:microsoft.com/office/officeart/2018/5/layout/IconCircleLabelList"/>
    <dgm:cxn modelId="{D61DD784-74FC-4520-A2D4-FA45C7F29EEE}" type="presParOf" srcId="{F3730652-0050-4373-9F28-06D36D112189}" destId="{1D8DDA85-F13A-477F-AB38-4C067AB7DB1C}" srcOrd="3" destOrd="0" presId="urn:microsoft.com/office/officeart/2018/5/layout/IconCircleLabelList"/>
    <dgm:cxn modelId="{F57FCDCE-3618-4E75-8EB9-CB163FC82575}" type="presParOf" srcId="{195EF04E-12DA-4AC9-8C7D-CF628A1B64D6}" destId="{EE0E0641-7850-4832-ABE3-3586473A1F50}" srcOrd="1" destOrd="0" presId="urn:microsoft.com/office/officeart/2018/5/layout/IconCircleLabelList"/>
    <dgm:cxn modelId="{AD86AEF2-9BB8-47C4-843E-7ACC0C50E991}" type="presParOf" srcId="{195EF04E-12DA-4AC9-8C7D-CF628A1B64D6}" destId="{4834A766-A9EB-4EBA-B74D-B9A85A1A7B63}" srcOrd="2" destOrd="0" presId="urn:microsoft.com/office/officeart/2018/5/layout/IconCircleLabelList"/>
    <dgm:cxn modelId="{93A2912F-0887-4F7F-A105-9E62CFBB10A9}" type="presParOf" srcId="{4834A766-A9EB-4EBA-B74D-B9A85A1A7B63}" destId="{E14A185C-FAB9-4911-BBA6-48CF4B55EF32}" srcOrd="0" destOrd="0" presId="urn:microsoft.com/office/officeart/2018/5/layout/IconCircleLabelList"/>
    <dgm:cxn modelId="{10D55D32-1AEA-445E-8D52-3007B03D25C9}" type="presParOf" srcId="{4834A766-A9EB-4EBA-B74D-B9A85A1A7B63}" destId="{04A00963-9013-4215-837F-C25B426B311A}" srcOrd="1" destOrd="0" presId="urn:microsoft.com/office/officeart/2018/5/layout/IconCircleLabelList"/>
    <dgm:cxn modelId="{5818FADF-9AB1-45B3-9C86-41613036A4A3}" type="presParOf" srcId="{4834A766-A9EB-4EBA-B74D-B9A85A1A7B63}" destId="{51FBFE56-FFC1-4A4E-A20E-4CEF43E6AA8E}" srcOrd="2" destOrd="0" presId="urn:microsoft.com/office/officeart/2018/5/layout/IconCircleLabelList"/>
    <dgm:cxn modelId="{A4893C14-0308-4E9D-BB04-EE6EC267A913}" type="presParOf" srcId="{4834A766-A9EB-4EBA-B74D-B9A85A1A7B63}" destId="{3A11CD04-3768-408A-BC15-8EDD32E088BD}" srcOrd="3" destOrd="0" presId="urn:microsoft.com/office/officeart/2018/5/layout/IconCircleLabelList"/>
    <dgm:cxn modelId="{D439AFFE-F873-4F3F-AB35-2B121A7DA40D}" type="presParOf" srcId="{195EF04E-12DA-4AC9-8C7D-CF628A1B64D6}" destId="{448F81EE-00F6-46F1-B337-6360428B1549}" srcOrd="3" destOrd="0" presId="urn:microsoft.com/office/officeart/2018/5/layout/IconCircleLabelList"/>
    <dgm:cxn modelId="{B87DC0E3-A497-4694-BCA8-96563A1A45E1}" type="presParOf" srcId="{195EF04E-12DA-4AC9-8C7D-CF628A1B64D6}" destId="{3F7F402E-4F47-437E-B187-007196B824A3}" srcOrd="4" destOrd="0" presId="urn:microsoft.com/office/officeart/2018/5/layout/IconCircleLabelList"/>
    <dgm:cxn modelId="{6B60EB0D-5CBA-4C9F-92E2-D5C6C60615D3}" type="presParOf" srcId="{3F7F402E-4F47-437E-B187-007196B824A3}" destId="{19E804E6-AA3F-42DF-8BE8-81EA0B2C73C2}" srcOrd="0" destOrd="0" presId="urn:microsoft.com/office/officeart/2018/5/layout/IconCircleLabelList"/>
    <dgm:cxn modelId="{DE40A1D2-0B3B-4516-B741-47CFAD330AA6}" type="presParOf" srcId="{3F7F402E-4F47-437E-B187-007196B824A3}" destId="{FCE3E488-B10A-4F06-84F6-EE5249FFDF15}" srcOrd="1" destOrd="0" presId="urn:microsoft.com/office/officeart/2018/5/layout/IconCircleLabelList"/>
    <dgm:cxn modelId="{29CD19BB-D886-42D1-8BA0-807E133AA15F}" type="presParOf" srcId="{3F7F402E-4F47-437E-B187-007196B824A3}" destId="{2DBA7F60-043A-4493-8701-32067C10C187}" srcOrd="2" destOrd="0" presId="urn:microsoft.com/office/officeart/2018/5/layout/IconCircleLabelList"/>
    <dgm:cxn modelId="{E9B1DB60-D7E7-458B-8946-89302DF8C3EC}" type="presParOf" srcId="{3F7F402E-4F47-437E-B187-007196B824A3}" destId="{120E43D3-95E9-46D1-BDDE-B364FF6A595B}" srcOrd="3" destOrd="0" presId="urn:microsoft.com/office/officeart/2018/5/layout/IconCircleLabelList"/>
    <dgm:cxn modelId="{F118BE08-8B2C-4604-9F41-82744B5E0DE0}" type="presParOf" srcId="{195EF04E-12DA-4AC9-8C7D-CF628A1B64D6}" destId="{328949FE-99C4-4A9F-834A-CB0E63BC31AF}" srcOrd="5" destOrd="0" presId="urn:microsoft.com/office/officeart/2018/5/layout/IconCircleLabelList"/>
    <dgm:cxn modelId="{6D732CF7-DF82-4C75-806D-5BEC3148F02F}" type="presParOf" srcId="{195EF04E-12DA-4AC9-8C7D-CF628A1B64D6}" destId="{DDAF7907-3B5C-42E1-B728-361A3EE55AA3}" srcOrd="6" destOrd="0" presId="urn:microsoft.com/office/officeart/2018/5/layout/IconCircleLabelList"/>
    <dgm:cxn modelId="{1B0EE66A-18D7-4655-BF01-80C5CFBB8A21}" type="presParOf" srcId="{DDAF7907-3B5C-42E1-B728-361A3EE55AA3}" destId="{7AD967EA-94F6-428A-88E5-1D573E49E3AB}" srcOrd="0" destOrd="0" presId="urn:microsoft.com/office/officeart/2018/5/layout/IconCircleLabelList"/>
    <dgm:cxn modelId="{B7A8C573-A25A-418B-98F8-55726765808C}" type="presParOf" srcId="{DDAF7907-3B5C-42E1-B728-361A3EE55AA3}" destId="{1ABBD1D6-33BF-446D-86E9-B9BA10CA729B}" srcOrd="1" destOrd="0" presId="urn:microsoft.com/office/officeart/2018/5/layout/IconCircleLabelList"/>
    <dgm:cxn modelId="{D80F9A1A-8256-4955-820A-021CD5AED941}" type="presParOf" srcId="{DDAF7907-3B5C-42E1-B728-361A3EE55AA3}" destId="{78510A0A-7C50-42DD-873D-6FA1E6BE0502}" srcOrd="2" destOrd="0" presId="urn:microsoft.com/office/officeart/2018/5/layout/IconCircleLabelList"/>
    <dgm:cxn modelId="{ABCD0614-C97F-45EC-A6C5-AAE4B0D4927C}" type="presParOf" srcId="{DDAF7907-3B5C-42E1-B728-361A3EE55AA3}" destId="{E63520A5-B4C0-4F7D-9E35-2D84BDB51307}" srcOrd="3" destOrd="0" presId="urn:microsoft.com/office/officeart/2018/5/layout/IconCircleLabelList"/>
    <dgm:cxn modelId="{4F26046A-784C-4C97-8A6A-0F08E31F0EA0}" type="presParOf" srcId="{195EF04E-12DA-4AC9-8C7D-CF628A1B64D6}" destId="{177E83B2-61C2-4DA1-9713-561F21DC6C17}" srcOrd="7" destOrd="0" presId="urn:microsoft.com/office/officeart/2018/5/layout/IconCircleLabelList"/>
    <dgm:cxn modelId="{6AD40BAA-E2DE-408C-A90D-DE314A4E878E}" type="presParOf" srcId="{195EF04E-12DA-4AC9-8C7D-CF628A1B64D6}" destId="{5C8FCDAD-AFFF-4BD4-8C88-79A6D0DD8113}" srcOrd="8" destOrd="0" presId="urn:microsoft.com/office/officeart/2018/5/layout/IconCircleLabelList"/>
    <dgm:cxn modelId="{FBD2C81A-7E1F-46AA-83DD-526E76232147}" type="presParOf" srcId="{5C8FCDAD-AFFF-4BD4-8C88-79A6D0DD8113}" destId="{9014189E-2D22-406E-8055-F8E35B24AC50}" srcOrd="0" destOrd="0" presId="urn:microsoft.com/office/officeart/2018/5/layout/IconCircleLabelList"/>
    <dgm:cxn modelId="{636BF832-0463-4C84-B05F-E2FFB2F5B38B}" type="presParOf" srcId="{5C8FCDAD-AFFF-4BD4-8C88-79A6D0DD8113}" destId="{05A8DAD6-0533-4971-AA8B-EC65DBD2330D}" srcOrd="1" destOrd="0" presId="urn:microsoft.com/office/officeart/2018/5/layout/IconCircleLabelList"/>
    <dgm:cxn modelId="{877C39F9-1729-4237-A443-7E5CE157F0C2}" type="presParOf" srcId="{5C8FCDAD-AFFF-4BD4-8C88-79A6D0DD8113}" destId="{F864B8EC-328D-43DE-8FEF-FD46CB396DFB}" srcOrd="2" destOrd="0" presId="urn:microsoft.com/office/officeart/2018/5/layout/IconCircleLabelList"/>
    <dgm:cxn modelId="{5F373E7E-3B61-4051-AA4A-21C81885F9F6}" type="presParOf" srcId="{5C8FCDAD-AFFF-4BD4-8C88-79A6D0DD8113}" destId="{065406C6-1234-4A9B-BEC2-FC0A00A543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277D64-DAAE-4D96-A978-759252AA5C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A79EA2-00F4-4CF2-A7BD-C086B4ED7404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2100">
              <a:solidFill>
                <a:srgbClr val="FFFFFF"/>
              </a:solidFill>
              <a:ea typeface="+mn-ea"/>
              <a:cs typeface="+mn-cs"/>
            </a:rPr>
            <a:t>Back Breast</a:t>
          </a:r>
        </a:p>
      </dgm:t>
    </dgm:pt>
    <dgm:pt modelId="{66109747-09F3-44ED-AAD0-91B94888C604}" type="parTrans" cxnId="{C2B45528-0A33-4C62-99E5-E8C75E4E71EA}">
      <dgm:prSet/>
      <dgm:spPr/>
      <dgm:t>
        <a:bodyPr/>
        <a:lstStyle/>
        <a:p>
          <a:endParaRPr lang="en-US"/>
        </a:p>
      </dgm:t>
    </dgm:pt>
    <dgm:pt modelId="{E9CCF1AC-8831-430A-884A-E49BAA6F7A24}" type="sibTrans" cxnId="{C2B45528-0A33-4C62-99E5-E8C75E4E71EA}">
      <dgm:prSet/>
      <dgm:spPr/>
      <dgm:t>
        <a:bodyPr/>
        <a:lstStyle/>
        <a:p>
          <a:endParaRPr lang="en-US"/>
        </a:p>
      </dgm:t>
    </dgm:pt>
    <dgm:pt modelId="{6B04C09A-0B6C-483C-A4BD-A66923334CA8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2100">
              <a:solidFill>
                <a:srgbClr val="FFFFFF"/>
              </a:solidFill>
              <a:ea typeface="+mn-ea"/>
              <a:cs typeface="+mn-cs"/>
            </a:rPr>
            <a:t>Head-Up</a:t>
          </a:r>
        </a:p>
      </dgm:t>
    </dgm:pt>
    <dgm:pt modelId="{C81F9660-7BD1-4D60-8ECB-E242C133E0A2}" type="parTrans" cxnId="{4F66B702-9573-42EC-8860-1D2767876AB6}">
      <dgm:prSet/>
      <dgm:spPr/>
      <dgm:t>
        <a:bodyPr/>
        <a:lstStyle/>
        <a:p>
          <a:endParaRPr lang="en-US"/>
        </a:p>
      </dgm:t>
    </dgm:pt>
    <dgm:pt modelId="{C2DD3D68-AEFB-4F7F-927C-FAE2E20B99EF}" type="sibTrans" cxnId="{4F66B702-9573-42EC-8860-1D2767876AB6}">
      <dgm:prSet/>
      <dgm:spPr/>
      <dgm:t>
        <a:bodyPr/>
        <a:lstStyle/>
        <a:p>
          <a:endParaRPr lang="en-US"/>
        </a:p>
      </dgm:t>
    </dgm:pt>
    <dgm:pt modelId="{7DF95408-0A12-4557-9267-D48DA2DCCDD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2100">
              <a:solidFill>
                <a:srgbClr val="FFFFFF"/>
              </a:solidFill>
              <a:ea typeface="+mn-ea"/>
              <a:cs typeface="+mn-cs"/>
            </a:rPr>
            <a:t>Underwater</a:t>
          </a:r>
        </a:p>
      </dgm:t>
    </dgm:pt>
    <dgm:pt modelId="{15804F86-455A-4C2C-8544-E0AA573962EA}" type="parTrans" cxnId="{41A39F02-C056-4EFD-904E-150AC8661488}">
      <dgm:prSet/>
      <dgm:spPr/>
      <dgm:t>
        <a:bodyPr/>
        <a:lstStyle/>
        <a:p>
          <a:endParaRPr lang="en-US"/>
        </a:p>
      </dgm:t>
    </dgm:pt>
    <dgm:pt modelId="{61A3996C-D459-4580-9EF6-48124186A87A}" type="sibTrans" cxnId="{41A39F02-C056-4EFD-904E-150AC8661488}">
      <dgm:prSet/>
      <dgm:spPr/>
      <dgm:t>
        <a:bodyPr/>
        <a:lstStyle/>
        <a:p>
          <a:endParaRPr lang="en-US"/>
        </a:p>
      </dgm:t>
    </dgm:pt>
    <dgm:pt modelId="{651D4358-EF3A-4727-8A91-47CF705D6816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2100" dirty="0">
              <a:latin typeface="Grandview Display"/>
              <a:ea typeface="+mn-ea"/>
              <a:cs typeface="+mn-cs"/>
            </a:rPr>
            <a:t>CPR</a:t>
          </a:r>
          <a:endParaRPr lang="en-US" sz="2100" dirty="0">
            <a:ea typeface="+mn-ea"/>
            <a:cs typeface="+mn-cs"/>
          </a:endParaRPr>
        </a:p>
      </dgm:t>
    </dgm:pt>
    <dgm:pt modelId="{B29FD038-70BB-4486-AF14-E893D1F82A1D}" type="parTrans" cxnId="{46B4799C-AF73-40DC-A379-25CD0A92CB36}">
      <dgm:prSet/>
      <dgm:spPr/>
      <dgm:t>
        <a:bodyPr/>
        <a:lstStyle/>
        <a:p>
          <a:endParaRPr lang="en-US"/>
        </a:p>
      </dgm:t>
    </dgm:pt>
    <dgm:pt modelId="{7578BCD2-488E-4E45-88B4-C5A1C1684916}" type="sibTrans" cxnId="{46B4799C-AF73-40DC-A379-25CD0A92CB36}">
      <dgm:prSet/>
      <dgm:spPr/>
      <dgm:t>
        <a:bodyPr/>
        <a:lstStyle/>
        <a:p>
          <a:endParaRPr lang="en-US"/>
        </a:p>
      </dgm:t>
    </dgm:pt>
    <dgm:pt modelId="{4BCE5874-1FFF-4447-80AB-1498171BEFF3}" type="pres">
      <dgm:prSet presAssocID="{40277D64-DAAE-4D96-A978-759252AA5CCE}" presName="linear" presStyleCnt="0">
        <dgm:presLayoutVars>
          <dgm:dir/>
          <dgm:animLvl val="lvl"/>
          <dgm:resizeHandles val="exact"/>
        </dgm:presLayoutVars>
      </dgm:prSet>
      <dgm:spPr/>
    </dgm:pt>
    <dgm:pt modelId="{C6564432-EBEE-426B-AC36-1801889D401B}" type="pres">
      <dgm:prSet presAssocID="{09A79EA2-00F4-4CF2-A7BD-C086B4ED7404}" presName="parentLin" presStyleCnt="0"/>
      <dgm:spPr/>
    </dgm:pt>
    <dgm:pt modelId="{CACBAC28-9754-48CA-B7F2-5A2102FB1E91}" type="pres">
      <dgm:prSet presAssocID="{09A79EA2-00F4-4CF2-A7BD-C086B4ED7404}" presName="parentLeftMargin" presStyleLbl="node1" presStyleIdx="0" presStyleCnt="4"/>
      <dgm:spPr/>
    </dgm:pt>
    <dgm:pt modelId="{5742D332-F71C-487F-8920-02AD3C28A358}" type="pres">
      <dgm:prSet presAssocID="{09A79EA2-00F4-4CF2-A7BD-C086B4ED74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AAA862-466A-4310-8F0D-30B19B186B84}" type="pres">
      <dgm:prSet presAssocID="{09A79EA2-00F4-4CF2-A7BD-C086B4ED7404}" presName="negativeSpace" presStyleCnt="0"/>
      <dgm:spPr/>
    </dgm:pt>
    <dgm:pt modelId="{573C281C-07FA-4E22-8235-EC71770E2CE7}" type="pres">
      <dgm:prSet presAssocID="{09A79EA2-00F4-4CF2-A7BD-C086B4ED7404}" presName="childText" presStyleLbl="conFgAcc1" presStyleIdx="0" presStyleCnt="4">
        <dgm:presLayoutVars>
          <dgm:bulletEnabled val="1"/>
        </dgm:presLayoutVars>
      </dgm:prSet>
      <dgm:spPr/>
    </dgm:pt>
    <dgm:pt modelId="{FED78D1F-E60C-423B-987F-45FE724B41F1}" type="pres">
      <dgm:prSet presAssocID="{E9CCF1AC-8831-430A-884A-E49BAA6F7A24}" presName="spaceBetweenRectangles" presStyleCnt="0"/>
      <dgm:spPr/>
    </dgm:pt>
    <dgm:pt modelId="{D2506D16-2262-47FB-9E2F-65F4F1045ABA}" type="pres">
      <dgm:prSet presAssocID="{6B04C09A-0B6C-483C-A4BD-A66923334CA8}" presName="parentLin" presStyleCnt="0"/>
      <dgm:spPr/>
    </dgm:pt>
    <dgm:pt modelId="{B50D93ED-43A2-461F-89B8-AD4826DD0694}" type="pres">
      <dgm:prSet presAssocID="{6B04C09A-0B6C-483C-A4BD-A66923334CA8}" presName="parentLeftMargin" presStyleLbl="node1" presStyleIdx="0" presStyleCnt="4"/>
      <dgm:spPr/>
    </dgm:pt>
    <dgm:pt modelId="{0D02C7AF-F19E-4AFC-A5FE-85AF7F5FAF42}" type="pres">
      <dgm:prSet presAssocID="{6B04C09A-0B6C-483C-A4BD-A66923334C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614DDB-6238-4810-AAB7-45B9538ACA29}" type="pres">
      <dgm:prSet presAssocID="{6B04C09A-0B6C-483C-A4BD-A66923334CA8}" presName="negativeSpace" presStyleCnt="0"/>
      <dgm:spPr/>
    </dgm:pt>
    <dgm:pt modelId="{4E59964F-0D93-4057-8D5E-3162F861687C}" type="pres">
      <dgm:prSet presAssocID="{6B04C09A-0B6C-483C-A4BD-A66923334CA8}" presName="childText" presStyleLbl="conFgAcc1" presStyleIdx="1" presStyleCnt="4">
        <dgm:presLayoutVars>
          <dgm:bulletEnabled val="1"/>
        </dgm:presLayoutVars>
      </dgm:prSet>
      <dgm:spPr/>
    </dgm:pt>
    <dgm:pt modelId="{767225AB-01D4-412F-9A42-F3A54B100156}" type="pres">
      <dgm:prSet presAssocID="{C2DD3D68-AEFB-4F7F-927C-FAE2E20B99EF}" presName="spaceBetweenRectangles" presStyleCnt="0"/>
      <dgm:spPr/>
    </dgm:pt>
    <dgm:pt modelId="{7055BD2D-3833-4621-835A-989CA4F8D2D8}" type="pres">
      <dgm:prSet presAssocID="{7DF95408-0A12-4557-9267-D48DA2DCCDDB}" presName="parentLin" presStyleCnt="0"/>
      <dgm:spPr/>
    </dgm:pt>
    <dgm:pt modelId="{9511B0E7-527A-4EAC-AB12-E48B46AA6E39}" type="pres">
      <dgm:prSet presAssocID="{7DF95408-0A12-4557-9267-D48DA2DCCDDB}" presName="parentLeftMargin" presStyleLbl="node1" presStyleIdx="1" presStyleCnt="4"/>
      <dgm:spPr/>
    </dgm:pt>
    <dgm:pt modelId="{49B4105A-6018-44D1-9E27-95D01DC84063}" type="pres">
      <dgm:prSet presAssocID="{7DF95408-0A12-4557-9267-D48DA2DCCD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B00A494-1AE5-4D4F-AE60-561D57336889}" type="pres">
      <dgm:prSet presAssocID="{7DF95408-0A12-4557-9267-D48DA2DCCDDB}" presName="negativeSpace" presStyleCnt="0"/>
      <dgm:spPr/>
    </dgm:pt>
    <dgm:pt modelId="{FD663D60-75BB-4933-8C5E-3E9F9FAFE823}" type="pres">
      <dgm:prSet presAssocID="{7DF95408-0A12-4557-9267-D48DA2DCCDDB}" presName="childText" presStyleLbl="conFgAcc1" presStyleIdx="2" presStyleCnt="4">
        <dgm:presLayoutVars>
          <dgm:bulletEnabled val="1"/>
        </dgm:presLayoutVars>
      </dgm:prSet>
      <dgm:spPr/>
    </dgm:pt>
    <dgm:pt modelId="{A5BA9DDB-6A08-4DE1-957F-61473C8257CF}" type="pres">
      <dgm:prSet presAssocID="{61A3996C-D459-4580-9EF6-48124186A87A}" presName="spaceBetweenRectangles" presStyleCnt="0"/>
      <dgm:spPr/>
    </dgm:pt>
    <dgm:pt modelId="{7BC01CB2-92F9-454C-A190-7AE33F5A77CD}" type="pres">
      <dgm:prSet presAssocID="{651D4358-EF3A-4727-8A91-47CF705D6816}" presName="parentLin" presStyleCnt="0"/>
      <dgm:spPr/>
    </dgm:pt>
    <dgm:pt modelId="{2677B4F4-AA0B-4E3B-B967-439F65E2DA61}" type="pres">
      <dgm:prSet presAssocID="{651D4358-EF3A-4727-8A91-47CF705D6816}" presName="parentLeftMargin" presStyleLbl="node1" presStyleIdx="2" presStyleCnt="4"/>
      <dgm:spPr/>
    </dgm:pt>
    <dgm:pt modelId="{0016954A-FB33-4848-A463-2B1DF9B9B7CD}" type="pres">
      <dgm:prSet presAssocID="{651D4358-EF3A-4727-8A91-47CF705D681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3B3A063-8A70-45F9-AFB7-9B7CF9033316}" type="pres">
      <dgm:prSet presAssocID="{651D4358-EF3A-4727-8A91-47CF705D6816}" presName="negativeSpace" presStyleCnt="0"/>
      <dgm:spPr/>
    </dgm:pt>
    <dgm:pt modelId="{BB25CB03-9A8F-49FE-B117-088D0CA61E13}" type="pres">
      <dgm:prSet presAssocID="{651D4358-EF3A-4727-8A91-47CF705D681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1A39F02-C056-4EFD-904E-150AC8661488}" srcId="{40277D64-DAAE-4D96-A978-759252AA5CCE}" destId="{7DF95408-0A12-4557-9267-D48DA2DCCDDB}" srcOrd="2" destOrd="0" parTransId="{15804F86-455A-4C2C-8544-E0AA573962EA}" sibTransId="{61A3996C-D459-4580-9EF6-48124186A87A}"/>
    <dgm:cxn modelId="{4F66B702-9573-42EC-8860-1D2767876AB6}" srcId="{40277D64-DAAE-4D96-A978-759252AA5CCE}" destId="{6B04C09A-0B6C-483C-A4BD-A66923334CA8}" srcOrd="1" destOrd="0" parTransId="{C81F9660-7BD1-4D60-8ECB-E242C133E0A2}" sibTransId="{C2DD3D68-AEFB-4F7F-927C-FAE2E20B99EF}"/>
    <dgm:cxn modelId="{C2B45528-0A33-4C62-99E5-E8C75E4E71EA}" srcId="{40277D64-DAAE-4D96-A978-759252AA5CCE}" destId="{09A79EA2-00F4-4CF2-A7BD-C086B4ED7404}" srcOrd="0" destOrd="0" parTransId="{66109747-09F3-44ED-AAD0-91B94888C604}" sibTransId="{E9CCF1AC-8831-430A-884A-E49BAA6F7A24}"/>
    <dgm:cxn modelId="{1A26B436-DDAA-44E8-880E-4D5F294AA6AB}" type="presOf" srcId="{09A79EA2-00F4-4CF2-A7BD-C086B4ED7404}" destId="{5742D332-F71C-487F-8920-02AD3C28A358}" srcOrd="1" destOrd="0" presId="urn:microsoft.com/office/officeart/2005/8/layout/list1"/>
    <dgm:cxn modelId="{8177D96C-EADD-4FC4-885E-6FB75C6B8328}" type="presOf" srcId="{6B04C09A-0B6C-483C-A4BD-A66923334CA8}" destId="{B50D93ED-43A2-461F-89B8-AD4826DD0694}" srcOrd="0" destOrd="0" presId="urn:microsoft.com/office/officeart/2005/8/layout/list1"/>
    <dgm:cxn modelId="{FAA21F7C-0F90-4FF8-92A7-F09553221496}" type="presOf" srcId="{6B04C09A-0B6C-483C-A4BD-A66923334CA8}" destId="{0D02C7AF-F19E-4AFC-A5FE-85AF7F5FAF42}" srcOrd="1" destOrd="0" presId="urn:microsoft.com/office/officeart/2005/8/layout/list1"/>
    <dgm:cxn modelId="{46B4799C-AF73-40DC-A379-25CD0A92CB36}" srcId="{40277D64-DAAE-4D96-A978-759252AA5CCE}" destId="{651D4358-EF3A-4727-8A91-47CF705D6816}" srcOrd="3" destOrd="0" parTransId="{B29FD038-70BB-4486-AF14-E893D1F82A1D}" sibTransId="{7578BCD2-488E-4E45-88B4-C5A1C1684916}"/>
    <dgm:cxn modelId="{8BA736A8-D20C-43D4-96E3-CE327C773F29}" type="presOf" srcId="{7DF95408-0A12-4557-9267-D48DA2DCCDDB}" destId="{49B4105A-6018-44D1-9E27-95D01DC84063}" srcOrd="1" destOrd="0" presId="urn:microsoft.com/office/officeart/2005/8/layout/list1"/>
    <dgm:cxn modelId="{046A0EB8-9D73-4109-9100-2BFD40B18E0A}" type="presOf" srcId="{09A79EA2-00F4-4CF2-A7BD-C086B4ED7404}" destId="{CACBAC28-9754-48CA-B7F2-5A2102FB1E91}" srcOrd="0" destOrd="0" presId="urn:microsoft.com/office/officeart/2005/8/layout/list1"/>
    <dgm:cxn modelId="{14BFC7CE-387F-4B24-A6E7-B8F5136814BB}" type="presOf" srcId="{7DF95408-0A12-4557-9267-D48DA2DCCDDB}" destId="{9511B0E7-527A-4EAC-AB12-E48B46AA6E39}" srcOrd="0" destOrd="0" presId="urn:microsoft.com/office/officeart/2005/8/layout/list1"/>
    <dgm:cxn modelId="{06DA43D8-3156-47FC-B790-6828C5DC4A2F}" type="presOf" srcId="{40277D64-DAAE-4D96-A978-759252AA5CCE}" destId="{4BCE5874-1FFF-4447-80AB-1498171BEFF3}" srcOrd="0" destOrd="0" presId="urn:microsoft.com/office/officeart/2005/8/layout/list1"/>
    <dgm:cxn modelId="{FEF328DC-A32A-456F-B122-4971E9D8EBD9}" type="presOf" srcId="{651D4358-EF3A-4727-8A91-47CF705D6816}" destId="{0016954A-FB33-4848-A463-2B1DF9B9B7CD}" srcOrd="1" destOrd="0" presId="urn:microsoft.com/office/officeart/2005/8/layout/list1"/>
    <dgm:cxn modelId="{02EF02E8-87BF-4E8E-BE45-6F4BCB906903}" type="presOf" srcId="{651D4358-EF3A-4727-8A91-47CF705D6816}" destId="{2677B4F4-AA0B-4E3B-B967-439F65E2DA61}" srcOrd="0" destOrd="0" presId="urn:microsoft.com/office/officeart/2005/8/layout/list1"/>
    <dgm:cxn modelId="{ACB85086-0635-4DC8-A6AB-A80E6F23440D}" type="presParOf" srcId="{4BCE5874-1FFF-4447-80AB-1498171BEFF3}" destId="{C6564432-EBEE-426B-AC36-1801889D401B}" srcOrd="0" destOrd="0" presId="urn:microsoft.com/office/officeart/2005/8/layout/list1"/>
    <dgm:cxn modelId="{7D934CD1-C911-402B-8012-E361E2CE3435}" type="presParOf" srcId="{C6564432-EBEE-426B-AC36-1801889D401B}" destId="{CACBAC28-9754-48CA-B7F2-5A2102FB1E91}" srcOrd="0" destOrd="0" presId="urn:microsoft.com/office/officeart/2005/8/layout/list1"/>
    <dgm:cxn modelId="{E116B8E5-F471-4015-9081-C90B78162DFD}" type="presParOf" srcId="{C6564432-EBEE-426B-AC36-1801889D401B}" destId="{5742D332-F71C-487F-8920-02AD3C28A358}" srcOrd="1" destOrd="0" presId="urn:microsoft.com/office/officeart/2005/8/layout/list1"/>
    <dgm:cxn modelId="{02C66EA4-AF8B-4425-AF0B-9E3CFE1B4586}" type="presParOf" srcId="{4BCE5874-1FFF-4447-80AB-1498171BEFF3}" destId="{BCAAA862-466A-4310-8F0D-30B19B186B84}" srcOrd="1" destOrd="0" presId="urn:microsoft.com/office/officeart/2005/8/layout/list1"/>
    <dgm:cxn modelId="{100BC81C-B233-4CFF-A2D5-CC5207A0D711}" type="presParOf" srcId="{4BCE5874-1FFF-4447-80AB-1498171BEFF3}" destId="{573C281C-07FA-4E22-8235-EC71770E2CE7}" srcOrd="2" destOrd="0" presId="urn:microsoft.com/office/officeart/2005/8/layout/list1"/>
    <dgm:cxn modelId="{967E4EFF-D3F0-43E2-AC97-DBC0F8DB97E9}" type="presParOf" srcId="{4BCE5874-1FFF-4447-80AB-1498171BEFF3}" destId="{FED78D1F-E60C-423B-987F-45FE724B41F1}" srcOrd="3" destOrd="0" presId="urn:microsoft.com/office/officeart/2005/8/layout/list1"/>
    <dgm:cxn modelId="{4901D54F-499C-4FB8-8ECD-04E1B7676E14}" type="presParOf" srcId="{4BCE5874-1FFF-4447-80AB-1498171BEFF3}" destId="{D2506D16-2262-47FB-9E2F-65F4F1045ABA}" srcOrd="4" destOrd="0" presId="urn:microsoft.com/office/officeart/2005/8/layout/list1"/>
    <dgm:cxn modelId="{347B8646-4077-4538-A871-768C6EDB9948}" type="presParOf" srcId="{D2506D16-2262-47FB-9E2F-65F4F1045ABA}" destId="{B50D93ED-43A2-461F-89B8-AD4826DD0694}" srcOrd="0" destOrd="0" presId="urn:microsoft.com/office/officeart/2005/8/layout/list1"/>
    <dgm:cxn modelId="{5EAB27C4-3F09-463A-B7E0-1784F7819C7C}" type="presParOf" srcId="{D2506D16-2262-47FB-9E2F-65F4F1045ABA}" destId="{0D02C7AF-F19E-4AFC-A5FE-85AF7F5FAF42}" srcOrd="1" destOrd="0" presId="urn:microsoft.com/office/officeart/2005/8/layout/list1"/>
    <dgm:cxn modelId="{5EE01AD8-BF6F-4E79-8F1C-8957BA839B07}" type="presParOf" srcId="{4BCE5874-1FFF-4447-80AB-1498171BEFF3}" destId="{62614DDB-6238-4810-AAB7-45B9538ACA29}" srcOrd="5" destOrd="0" presId="urn:microsoft.com/office/officeart/2005/8/layout/list1"/>
    <dgm:cxn modelId="{B30BF800-9AC4-4830-8675-099A84627F6C}" type="presParOf" srcId="{4BCE5874-1FFF-4447-80AB-1498171BEFF3}" destId="{4E59964F-0D93-4057-8D5E-3162F861687C}" srcOrd="6" destOrd="0" presId="urn:microsoft.com/office/officeart/2005/8/layout/list1"/>
    <dgm:cxn modelId="{71E201AB-4AB6-491A-9AEC-22A40A31CAF2}" type="presParOf" srcId="{4BCE5874-1FFF-4447-80AB-1498171BEFF3}" destId="{767225AB-01D4-412F-9A42-F3A54B100156}" srcOrd="7" destOrd="0" presId="urn:microsoft.com/office/officeart/2005/8/layout/list1"/>
    <dgm:cxn modelId="{4A3147FC-93B0-497B-A005-E0974A3BA934}" type="presParOf" srcId="{4BCE5874-1FFF-4447-80AB-1498171BEFF3}" destId="{7055BD2D-3833-4621-835A-989CA4F8D2D8}" srcOrd="8" destOrd="0" presId="urn:microsoft.com/office/officeart/2005/8/layout/list1"/>
    <dgm:cxn modelId="{8F9B33AD-9898-4A24-B00D-7AAD2E6A0D65}" type="presParOf" srcId="{7055BD2D-3833-4621-835A-989CA4F8D2D8}" destId="{9511B0E7-527A-4EAC-AB12-E48B46AA6E39}" srcOrd="0" destOrd="0" presId="urn:microsoft.com/office/officeart/2005/8/layout/list1"/>
    <dgm:cxn modelId="{DB28C905-4BF0-4594-9817-F6196608DAE8}" type="presParOf" srcId="{7055BD2D-3833-4621-835A-989CA4F8D2D8}" destId="{49B4105A-6018-44D1-9E27-95D01DC84063}" srcOrd="1" destOrd="0" presId="urn:microsoft.com/office/officeart/2005/8/layout/list1"/>
    <dgm:cxn modelId="{AF20DF82-4527-4FC4-A271-01E34DA92510}" type="presParOf" srcId="{4BCE5874-1FFF-4447-80AB-1498171BEFF3}" destId="{FB00A494-1AE5-4D4F-AE60-561D57336889}" srcOrd="9" destOrd="0" presId="urn:microsoft.com/office/officeart/2005/8/layout/list1"/>
    <dgm:cxn modelId="{2BAF935C-73B4-4A63-AAA0-909A7E191714}" type="presParOf" srcId="{4BCE5874-1FFF-4447-80AB-1498171BEFF3}" destId="{FD663D60-75BB-4933-8C5E-3E9F9FAFE823}" srcOrd="10" destOrd="0" presId="urn:microsoft.com/office/officeart/2005/8/layout/list1"/>
    <dgm:cxn modelId="{2658BF2D-D4AB-47BC-BBB5-9C385C38965E}" type="presParOf" srcId="{4BCE5874-1FFF-4447-80AB-1498171BEFF3}" destId="{A5BA9DDB-6A08-4DE1-957F-61473C8257CF}" srcOrd="11" destOrd="0" presId="urn:microsoft.com/office/officeart/2005/8/layout/list1"/>
    <dgm:cxn modelId="{B47E8405-8CBA-4B7A-BF9F-A7EA85901EAF}" type="presParOf" srcId="{4BCE5874-1FFF-4447-80AB-1498171BEFF3}" destId="{7BC01CB2-92F9-454C-A190-7AE33F5A77CD}" srcOrd="12" destOrd="0" presId="urn:microsoft.com/office/officeart/2005/8/layout/list1"/>
    <dgm:cxn modelId="{D568F399-2340-4198-91B3-865B3EA05484}" type="presParOf" srcId="{7BC01CB2-92F9-454C-A190-7AE33F5A77CD}" destId="{2677B4F4-AA0B-4E3B-B967-439F65E2DA61}" srcOrd="0" destOrd="0" presId="urn:microsoft.com/office/officeart/2005/8/layout/list1"/>
    <dgm:cxn modelId="{45D0E1AA-D862-47A0-85DB-3CD10EA06D65}" type="presParOf" srcId="{7BC01CB2-92F9-454C-A190-7AE33F5A77CD}" destId="{0016954A-FB33-4848-A463-2B1DF9B9B7CD}" srcOrd="1" destOrd="0" presId="urn:microsoft.com/office/officeart/2005/8/layout/list1"/>
    <dgm:cxn modelId="{37520E37-8099-48AD-9647-6D7724DF2AAA}" type="presParOf" srcId="{4BCE5874-1FFF-4447-80AB-1498171BEFF3}" destId="{33B3A063-8A70-45F9-AFB7-9B7CF9033316}" srcOrd="13" destOrd="0" presId="urn:microsoft.com/office/officeart/2005/8/layout/list1"/>
    <dgm:cxn modelId="{A8A5004E-ECCF-4BDE-A808-0D6BEFE4A1E1}" type="presParOf" srcId="{4BCE5874-1FFF-4447-80AB-1498171BEFF3}" destId="{BB25CB03-9A8F-49FE-B117-088D0CA61E1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2C5FCD-63E2-4450-B37E-A73121021F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E164F27-233B-4231-99E9-54397CABBD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First Aid?</a:t>
          </a:r>
        </a:p>
      </dgm:t>
    </dgm:pt>
    <dgm:pt modelId="{5C12D3D9-2672-45D1-A45B-FA09D5EA03E0}" type="parTrans" cxnId="{9991EA2F-E10F-407D-8ABD-AFC506A9F4ED}">
      <dgm:prSet/>
      <dgm:spPr/>
      <dgm:t>
        <a:bodyPr/>
        <a:lstStyle/>
        <a:p>
          <a:endParaRPr lang="en-US"/>
        </a:p>
      </dgm:t>
    </dgm:pt>
    <dgm:pt modelId="{B8B02339-9771-489B-A9BD-192784E3573F}" type="sibTrans" cxnId="{9991EA2F-E10F-407D-8ABD-AFC506A9F4ED}">
      <dgm:prSet/>
      <dgm:spPr/>
      <dgm:t>
        <a:bodyPr/>
        <a:lstStyle/>
        <a:p>
          <a:endParaRPr lang="en-US"/>
        </a:p>
      </dgm:t>
    </dgm:pt>
    <dgm:pt modelId="{2E5EB63C-1CA9-4668-8CA3-1AF5C3162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 Aid is the immediate care given to an injured or unconscious person before professional medical help arrives.</a:t>
          </a:r>
        </a:p>
      </dgm:t>
    </dgm:pt>
    <dgm:pt modelId="{E78092EB-365E-45DF-99FC-1BB5CECCC1C5}" type="parTrans" cxnId="{8E8EC4EA-86D1-4DE8-8C35-90062350351C}">
      <dgm:prSet/>
      <dgm:spPr/>
      <dgm:t>
        <a:bodyPr/>
        <a:lstStyle/>
        <a:p>
          <a:endParaRPr lang="en-US"/>
        </a:p>
      </dgm:t>
    </dgm:pt>
    <dgm:pt modelId="{C55C9EF6-A4D2-4924-9230-1FBA896BD961}" type="sibTrans" cxnId="{8E8EC4EA-86D1-4DE8-8C35-90062350351C}">
      <dgm:prSet/>
      <dgm:spPr/>
      <dgm:t>
        <a:bodyPr/>
        <a:lstStyle/>
        <a:p>
          <a:endParaRPr lang="en-US"/>
        </a:p>
      </dgm:t>
    </dgm:pt>
    <dgm:pt modelId="{08E01C11-4B4C-4E6C-9CBC-6C57358E0DF9}" type="pres">
      <dgm:prSet presAssocID="{D02C5FCD-63E2-4450-B37E-A73121021F65}" presName="root" presStyleCnt="0">
        <dgm:presLayoutVars>
          <dgm:dir/>
          <dgm:resizeHandles val="exact"/>
        </dgm:presLayoutVars>
      </dgm:prSet>
      <dgm:spPr/>
    </dgm:pt>
    <dgm:pt modelId="{3EBF516D-73FA-425D-8EDB-BAB9A71C3B3B}" type="pres">
      <dgm:prSet presAssocID="{EE164F27-233B-4231-99E9-54397CABBDAF}" presName="compNode" presStyleCnt="0"/>
      <dgm:spPr/>
    </dgm:pt>
    <dgm:pt modelId="{C886CB35-1C5A-42E8-B30A-D9F8A8540C67}" type="pres">
      <dgm:prSet presAssocID="{EE164F27-233B-4231-99E9-54397CABBDAF}" presName="bgRect" presStyleLbl="bgShp" presStyleIdx="0" presStyleCnt="2"/>
      <dgm:spPr/>
    </dgm:pt>
    <dgm:pt modelId="{7EF5281A-49E6-49F1-91D6-A673D28BBA0E}" type="pres">
      <dgm:prSet presAssocID="{EE164F27-233B-4231-99E9-54397CABBD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A018F198-E8B3-4555-B557-74E33A22911F}" type="pres">
      <dgm:prSet presAssocID="{EE164F27-233B-4231-99E9-54397CABBDAF}" presName="spaceRect" presStyleCnt="0"/>
      <dgm:spPr/>
    </dgm:pt>
    <dgm:pt modelId="{8CE1E36B-0C8C-4138-A022-19CEBBE8EF99}" type="pres">
      <dgm:prSet presAssocID="{EE164F27-233B-4231-99E9-54397CABBDAF}" presName="parTx" presStyleLbl="revTx" presStyleIdx="0" presStyleCnt="2">
        <dgm:presLayoutVars>
          <dgm:chMax val="0"/>
          <dgm:chPref val="0"/>
        </dgm:presLayoutVars>
      </dgm:prSet>
      <dgm:spPr/>
    </dgm:pt>
    <dgm:pt modelId="{68D991B2-C112-422E-BBCD-953FD7F06EA7}" type="pres">
      <dgm:prSet presAssocID="{B8B02339-9771-489B-A9BD-192784E3573F}" presName="sibTrans" presStyleCnt="0"/>
      <dgm:spPr/>
    </dgm:pt>
    <dgm:pt modelId="{E0A034D2-6AAA-4BB5-8B60-D39883E481C7}" type="pres">
      <dgm:prSet presAssocID="{2E5EB63C-1CA9-4668-8CA3-1AF5C31622BC}" presName="compNode" presStyleCnt="0"/>
      <dgm:spPr/>
    </dgm:pt>
    <dgm:pt modelId="{ED750E06-298A-496E-851E-48704833D2B7}" type="pres">
      <dgm:prSet presAssocID="{2E5EB63C-1CA9-4668-8CA3-1AF5C31622BC}" presName="bgRect" presStyleLbl="bgShp" presStyleIdx="1" presStyleCnt="2"/>
      <dgm:spPr/>
    </dgm:pt>
    <dgm:pt modelId="{F316D0E5-61B2-4E2E-BFE1-8974B53086A2}" type="pres">
      <dgm:prSet presAssocID="{2E5EB63C-1CA9-4668-8CA3-1AF5C31622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FAE9005A-6384-420C-AC39-9364C83D496A}" type="pres">
      <dgm:prSet presAssocID="{2E5EB63C-1CA9-4668-8CA3-1AF5C31622BC}" presName="spaceRect" presStyleCnt="0"/>
      <dgm:spPr/>
    </dgm:pt>
    <dgm:pt modelId="{01C43A11-DCFC-40F2-BD5D-62937DE9510E}" type="pres">
      <dgm:prSet presAssocID="{2E5EB63C-1CA9-4668-8CA3-1AF5C31622B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991EA2F-E10F-407D-8ABD-AFC506A9F4ED}" srcId="{D02C5FCD-63E2-4450-B37E-A73121021F65}" destId="{EE164F27-233B-4231-99E9-54397CABBDAF}" srcOrd="0" destOrd="0" parTransId="{5C12D3D9-2672-45D1-A45B-FA09D5EA03E0}" sibTransId="{B8B02339-9771-489B-A9BD-192784E3573F}"/>
    <dgm:cxn modelId="{26F97A89-8FA8-4F47-AF3A-A71FA3374581}" type="presOf" srcId="{2E5EB63C-1CA9-4668-8CA3-1AF5C31622BC}" destId="{01C43A11-DCFC-40F2-BD5D-62937DE9510E}" srcOrd="0" destOrd="0" presId="urn:microsoft.com/office/officeart/2018/2/layout/IconVerticalSolidList"/>
    <dgm:cxn modelId="{D02B9494-A0B8-429E-AA6E-1DD813E53682}" type="presOf" srcId="{EE164F27-233B-4231-99E9-54397CABBDAF}" destId="{8CE1E36B-0C8C-4138-A022-19CEBBE8EF99}" srcOrd="0" destOrd="0" presId="urn:microsoft.com/office/officeart/2018/2/layout/IconVerticalSolidList"/>
    <dgm:cxn modelId="{39478AE3-11EB-4A1B-A7CC-6FCDBF87A902}" type="presOf" srcId="{D02C5FCD-63E2-4450-B37E-A73121021F65}" destId="{08E01C11-4B4C-4E6C-9CBC-6C57358E0DF9}" srcOrd="0" destOrd="0" presId="urn:microsoft.com/office/officeart/2018/2/layout/IconVerticalSolidList"/>
    <dgm:cxn modelId="{8E8EC4EA-86D1-4DE8-8C35-90062350351C}" srcId="{D02C5FCD-63E2-4450-B37E-A73121021F65}" destId="{2E5EB63C-1CA9-4668-8CA3-1AF5C31622BC}" srcOrd="1" destOrd="0" parTransId="{E78092EB-365E-45DF-99FC-1BB5CECCC1C5}" sibTransId="{C55C9EF6-A4D2-4924-9230-1FBA896BD961}"/>
    <dgm:cxn modelId="{83E68E83-DDD6-4DA9-8373-DBBAE0B8CE64}" type="presParOf" srcId="{08E01C11-4B4C-4E6C-9CBC-6C57358E0DF9}" destId="{3EBF516D-73FA-425D-8EDB-BAB9A71C3B3B}" srcOrd="0" destOrd="0" presId="urn:microsoft.com/office/officeart/2018/2/layout/IconVerticalSolidList"/>
    <dgm:cxn modelId="{223EF439-E463-4260-9049-9BCFD42D2AC3}" type="presParOf" srcId="{3EBF516D-73FA-425D-8EDB-BAB9A71C3B3B}" destId="{C886CB35-1C5A-42E8-B30A-D9F8A8540C67}" srcOrd="0" destOrd="0" presId="urn:microsoft.com/office/officeart/2018/2/layout/IconVerticalSolidList"/>
    <dgm:cxn modelId="{664838FC-32D4-4E1D-9166-0336ADC5F8CA}" type="presParOf" srcId="{3EBF516D-73FA-425D-8EDB-BAB9A71C3B3B}" destId="{7EF5281A-49E6-49F1-91D6-A673D28BBA0E}" srcOrd="1" destOrd="0" presId="urn:microsoft.com/office/officeart/2018/2/layout/IconVerticalSolidList"/>
    <dgm:cxn modelId="{E91732C8-5BB9-4C4C-A041-35BD38CCD616}" type="presParOf" srcId="{3EBF516D-73FA-425D-8EDB-BAB9A71C3B3B}" destId="{A018F198-E8B3-4555-B557-74E33A22911F}" srcOrd="2" destOrd="0" presId="urn:microsoft.com/office/officeart/2018/2/layout/IconVerticalSolidList"/>
    <dgm:cxn modelId="{2FDA1921-BBF2-46FF-9BB3-2B445C3B0E67}" type="presParOf" srcId="{3EBF516D-73FA-425D-8EDB-BAB9A71C3B3B}" destId="{8CE1E36B-0C8C-4138-A022-19CEBBE8EF99}" srcOrd="3" destOrd="0" presId="urn:microsoft.com/office/officeart/2018/2/layout/IconVerticalSolidList"/>
    <dgm:cxn modelId="{908A796D-CDD1-4887-869D-290D1E1F71B4}" type="presParOf" srcId="{08E01C11-4B4C-4E6C-9CBC-6C57358E0DF9}" destId="{68D991B2-C112-422E-BBCD-953FD7F06EA7}" srcOrd="1" destOrd="0" presId="urn:microsoft.com/office/officeart/2018/2/layout/IconVerticalSolidList"/>
    <dgm:cxn modelId="{40CD057D-1EED-4B43-8A95-23506BBBBB96}" type="presParOf" srcId="{08E01C11-4B4C-4E6C-9CBC-6C57358E0DF9}" destId="{E0A034D2-6AAA-4BB5-8B60-D39883E481C7}" srcOrd="2" destOrd="0" presId="urn:microsoft.com/office/officeart/2018/2/layout/IconVerticalSolidList"/>
    <dgm:cxn modelId="{E86EE128-2316-4915-BC17-600ED2EA1177}" type="presParOf" srcId="{E0A034D2-6AAA-4BB5-8B60-D39883E481C7}" destId="{ED750E06-298A-496E-851E-48704833D2B7}" srcOrd="0" destOrd="0" presId="urn:microsoft.com/office/officeart/2018/2/layout/IconVerticalSolidList"/>
    <dgm:cxn modelId="{5CABFC24-FF66-41B4-9538-F9347152552F}" type="presParOf" srcId="{E0A034D2-6AAA-4BB5-8B60-D39883E481C7}" destId="{F316D0E5-61B2-4E2E-BFE1-8974B53086A2}" srcOrd="1" destOrd="0" presId="urn:microsoft.com/office/officeart/2018/2/layout/IconVerticalSolidList"/>
    <dgm:cxn modelId="{0D678C42-3DFB-4DD2-9F42-B0DCFBA3B291}" type="presParOf" srcId="{E0A034D2-6AAA-4BB5-8B60-D39883E481C7}" destId="{FAE9005A-6384-420C-AC39-9364C83D496A}" srcOrd="2" destOrd="0" presId="urn:microsoft.com/office/officeart/2018/2/layout/IconVerticalSolidList"/>
    <dgm:cxn modelId="{DCD0B775-D7AB-4BFC-824B-13B021D7D2A0}" type="presParOf" srcId="{E0A034D2-6AAA-4BB5-8B60-D39883E481C7}" destId="{01C43A11-DCFC-40F2-BD5D-62937DE951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8D86D-1914-44BC-8DAE-C5EAC11696C8}">
      <dsp:nvSpPr>
        <dsp:cNvPr id="0" name=""/>
        <dsp:cNvSpPr/>
      </dsp:nvSpPr>
      <dsp:spPr>
        <a:xfrm>
          <a:off x="0" y="447"/>
          <a:ext cx="10997878" cy="10474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BAF22-8B56-41E1-820C-B14F993F6FED}">
      <dsp:nvSpPr>
        <dsp:cNvPr id="0" name=""/>
        <dsp:cNvSpPr/>
      </dsp:nvSpPr>
      <dsp:spPr>
        <a:xfrm>
          <a:off x="316854" y="236124"/>
          <a:ext cx="576099" cy="576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B8DE5-8F5E-4FA6-B13A-BA6B671F7B2C}">
      <dsp:nvSpPr>
        <dsp:cNvPr id="0" name=""/>
        <dsp:cNvSpPr/>
      </dsp:nvSpPr>
      <dsp:spPr>
        <a:xfrm>
          <a:off x="1209807" y="447"/>
          <a:ext cx="9788071" cy="10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5" tIns="110855" rIns="110855" bIns="1108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One of the oldest sports.</a:t>
          </a:r>
        </a:p>
      </dsp:txBody>
      <dsp:txXfrm>
        <a:off x="1209807" y="447"/>
        <a:ext cx="9788071" cy="1047452"/>
      </dsp:txXfrm>
    </dsp:sp>
    <dsp:sp modelId="{F3FAF4FD-7C17-45D9-B49B-0E991878CFD0}">
      <dsp:nvSpPr>
        <dsp:cNvPr id="0" name=""/>
        <dsp:cNvSpPr/>
      </dsp:nvSpPr>
      <dsp:spPr>
        <a:xfrm>
          <a:off x="0" y="1309763"/>
          <a:ext cx="10997878" cy="10474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720EC-ECDF-46FA-B18E-4D5F89799583}">
      <dsp:nvSpPr>
        <dsp:cNvPr id="0" name=""/>
        <dsp:cNvSpPr/>
      </dsp:nvSpPr>
      <dsp:spPr>
        <a:xfrm>
          <a:off x="316854" y="1545440"/>
          <a:ext cx="576099" cy="576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9210-3D8A-4DF2-A9BD-E9266AEBF298}">
      <dsp:nvSpPr>
        <dsp:cNvPr id="0" name=""/>
        <dsp:cNvSpPr/>
      </dsp:nvSpPr>
      <dsp:spPr>
        <a:xfrm>
          <a:off x="1209807" y="1309763"/>
          <a:ext cx="9788071" cy="10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5" tIns="110855" rIns="110855" bIns="1108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Competitive swimming started in </a:t>
          </a:r>
          <a:r>
            <a:rPr lang="en-US" sz="2500" kern="1200">
              <a:latin typeface="Grandview Display"/>
            </a:rPr>
            <a:t>London</a:t>
          </a:r>
          <a:endParaRPr lang="en-US" sz="2500" kern="1200"/>
        </a:p>
      </dsp:txBody>
      <dsp:txXfrm>
        <a:off x="1209807" y="1309763"/>
        <a:ext cx="9788071" cy="1047452"/>
      </dsp:txXfrm>
    </dsp:sp>
    <dsp:sp modelId="{771BC164-8FC1-4346-8A5C-2D24A4CA1004}">
      <dsp:nvSpPr>
        <dsp:cNvPr id="0" name=""/>
        <dsp:cNvSpPr/>
      </dsp:nvSpPr>
      <dsp:spPr>
        <a:xfrm>
          <a:off x="0" y="2619079"/>
          <a:ext cx="10997878" cy="10474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AB7DB-3A26-40D2-BE99-4C1CAF31205D}">
      <dsp:nvSpPr>
        <dsp:cNvPr id="0" name=""/>
        <dsp:cNvSpPr/>
      </dsp:nvSpPr>
      <dsp:spPr>
        <a:xfrm>
          <a:off x="316854" y="2854756"/>
          <a:ext cx="576099" cy="576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0DEBB-E3D6-45AA-BFF2-5F21542AB369}">
      <dsp:nvSpPr>
        <dsp:cNvPr id="0" name=""/>
        <dsp:cNvSpPr/>
      </dsp:nvSpPr>
      <dsp:spPr>
        <a:xfrm>
          <a:off x="1209807" y="2619079"/>
          <a:ext cx="9788071" cy="10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5" tIns="110855" rIns="110855" bIns="1108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Olympic Games in 1896.</a:t>
          </a:r>
        </a:p>
      </dsp:txBody>
      <dsp:txXfrm>
        <a:off x="1209807" y="2619079"/>
        <a:ext cx="9788071" cy="1047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376AA-2682-4E34-841A-3C5713950C31}">
      <dsp:nvSpPr>
        <dsp:cNvPr id="0" name=""/>
        <dsp:cNvSpPr/>
      </dsp:nvSpPr>
      <dsp:spPr>
        <a:xfrm>
          <a:off x="1072244" y="874336"/>
          <a:ext cx="930420" cy="930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51BB8-48D2-4580-9069-002350080543}">
      <dsp:nvSpPr>
        <dsp:cNvPr id="0" name=""/>
        <dsp:cNvSpPr/>
      </dsp:nvSpPr>
      <dsp:spPr>
        <a:xfrm>
          <a:off x="503654" y="2096020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Strengthens all body muscles</a:t>
          </a:r>
        </a:p>
      </dsp:txBody>
      <dsp:txXfrm>
        <a:off x="503654" y="2096020"/>
        <a:ext cx="2067600" cy="720000"/>
      </dsp:txXfrm>
    </dsp:sp>
    <dsp:sp modelId="{3ED42AD8-34CA-4319-B739-3653213DE392}">
      <dsp:nvSpPr>
        <dsp:cNvPr id="0" name=""/>
        <dsp:cNvSpPr/>
      </dsp:nvSpPr>
      <dsp:spPr>
        <a:xfrm>
          <a:off x="3501674" y="874336"/>
          <a:ext cx="930420" cy="930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33E21-6587-4768-81CB-1AEE577AC99D}">
      <dsp:nvSpPr>
        <dsp:cNvPr id="0" name=""/>
        <dsp:cNvSpPr/>
      </dsp:nvSpPr>
      <dsp:spPr>
        <a:xfrm>
          <a:off x="2933084" y="2096020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respiratory system</a:t>
          </a:r>
        </a:p>
      </dsp:txBody>
      <dsp:txXfrm>
        <a:off x="2933084" y="2096020"/>
        <a:ext cx="2067600" cy="720000"/>
      </dsp:txXfrm>
    </dsp:sp>
    <dsp:sp modelId="{05951DC9-F880-4019-BCD7-C5E1D0DC8E29}">
      <dsp:nvSpPr>
        <dsp:cNvPr id="0" name=""/>
        <dsp:cNvSpPr/>
      </dsp:nvSpPr>
      <dsp:spPr>
        <a:xfrm>
          <a:off x="5931104" y="874336"/>
          <a:ext cx="930420" cy="930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813DD-45F8-431A-8B9B-C141085E6055}">
      <dsp:nvSpPr>
        <dsp:cNvPr id="0" name=""/>
        <dsp:cNvSpPr/>
      </dsp:nvSpPr>
      <dsp:spPr>
        <a:xfrm>
          <a:off x="5362514" y="2096020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Safe for joints</a:t>
          </a:r>
        </a:p>
      </dsp:txBody>
      <dsp:txXfrm>
        <a:off x="5362514" y="2096020"/>
        <a:ext cx="2067600" cy="720000"/>
      </dsp:txXfrm>
    </dsp:sp>
    <dsp:sp modelId="{6E2939B7-BCDC-4985-B7EE-6DC6EEF6E7ED}">
      <dsp:nvSpPr>
        <dsp:cNvPr id="0" name=""/>
        <dsp:cNvSpPr/>
      </dsp:nvSpPr>
      <dsp:spPr>
        <a:xfrm>
          <a:off x="8360535" y="874336"/>
          <a:ext cx="930420" cy="930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A6038-ED8D-48E3-A098-F25D57F0E975}">
      <dsp:nvSpPr>
        <dsp:cNvPr id="0" name=""/>
        <dsp:cNvSpPr/>
      </dsp:nvSpPr>
      <dsp:spPr>
        <a:xfrm>
          <a:off x="7791945" y="2096020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life-saving skill</a:t>
          </a:r>
        </a:p>
      </dsp:txBody>
      <dsp:txXfrm>
        <a:off x="7791945" y="2096020"/>
        <a:ext cx="20676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1E512-12BC-4A5F-B136-844580A0303E}">
      <dsp:nvSpPr>
        <dsp:cNvPr id="0" name=""/>
        <dsp:cNvSpPr/>
      </dsp:nvSpPr>
      <dsp:spPr>
        <a:xfrm>
          <a:off x="3722" y="1197779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EEC3A-5649-4B91-8525-15A188C41354}">
      <dsp:nvSpPr>
        <dsp:cNvPr id="0" name=""/>
        <dsp:cNvSpPr/>
      </dsp:nvSpPr>
      <dsp:spPr>
        <a:xfrm>
          <a:off x="205268" y="1389248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ea"/>
              <a:cs typeface="+mn-cs"/>
            </a:rPr>
            <a:t>Bubbles breathing </a:t>
          </a:r>
        </a:p>
      </dsp:txBody>
      <dsp:txXfrm>
        <a:off x="239004" y="1422984"/>
        <a:ext cx="1746442" cy="1084363"/>
      </dsp:txXfrm>
    </dsp:sp>
    <dsp:sp modelId="{96CA99D2-768F-47F0-BBC8-49E72A92FC5E}">
      <dsp:nvSpPr>
        <dsp:cNvPr id="0" name=""/>
        <dsp:cNvSpPr/>
      </dsp:nvSpPr>
      <dsp:spPr>
        <a:xfrm>
          <a:off x="2220728" y="1197779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A4257-8B3E-4040-A04E-861B03B6ACCE}">
      <dsp:nvSpPr>
        <dsp:cNvPr id="0" name=""/>
        <dsp:cNvSpPr/>
      </dsp:nvSpPr>
      <dsp:spPr>
        <a:xfrm>
          <a:off x="2422274" y="1389248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ea"/>
              <a:cs typeface="+mn-cs"/>
            </a:rPr>
            <a:t>Floating </a:t>
          </a:r>
        </a:p>
      </dsp:txBody>
      <dsp:txXfrm>
        <a:off x="2456010" y="1422984"/>
        <a:ext cx="1746442" cy="1084363"/>
      </dsp:txXfrm>
    </dsp:sp>
    <dsp:sp modelId="{ABA73C92-38B2-4CFE-9532-B57C690B2D07}">
      <dsp:nvSpPr>
        <dsp:cNvPr id="0" name=""/>
        <dsp:cNvSpPr/>
      </dsp:nvSpPr>
      <dsp:spPr>
        <a:xfrm>
          <a:off x="4437734" y="1197779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3E930-D5F9-40D8-B70A-30D4DEBC58B7}">
      <dsp:nvSpPr>
        <dsp:cNvPr id="0" name=""/>
        <dsp:cNvSpPr/>
      </dsp:nvSpPr>
      <dsp:spPr>
        <a:xfrm>
          <a:off x="4639280" y="1389248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ea"/>
              <a:cs typeface="+mn-cs"/>
            </a:rPr>
            <a:t>Straight line </a:t>
          </a:r>
        </a:p>
      </dsp:txBody>
      <dsp:txXfrm>
        <a:off x="4673016" y="1422984"/>
        <a:ext cx="1746442" cy="1084363"/>
      </dsp:txXfrm>
    </dsp:sp>
    <dsp:sp modelId="{4DABB04C-8DF2-4185-828E-94C29BCA872F}">
      <dsp:nvSpPr>
        <dsp:cNvPr id="0" name=""/>
        <dsp:cNvSpPr/>
      </dsp:nvSpPr>
      <dsp:spPr>
        <a:xfrm>
          <a:off x="6654740" y="1197779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D9B27-D908-441A-B822-028C7078DBC3}">
      <dsp:nvSpPr>
        <dsp:cNvPr id="0" name=""/>
        <dsp:cNvSpPr/>
      </dsp:nvSpPr>
      <dsp:spPr>
        <a:xfrm>
          <a:off x="6856286" y="1389248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ea"/>
              <a:cs typeface="+mn-cs"/>
            </a:rPr>
            <a:t>Kicking technique leg </a:t>
          </a:r>
        </a:p>
      </dsp:txBody>
      <dsp:txXfrm>
        <a:off x="6890022" y="1422984"/>
        <a:ext cx="1746442" cy="1084363"/>
      </dsp:txXfrm>
    </dsp:sp>
    <dsp:sp modelId="{55242DFC-1592-4689-A7A3-503D1644646B}">
      <dsp:nvSpPr>
        <dsp:cNvPr id="0" name=""/>
        <dsp:cNvSpPr/>
      </dsp:nvSpPr>
      <dsp:spPr>
        <a:xfrm>
          <a:off x="8871746" y="1197779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07456-AE63-4B74-9B28-D10F1D3CD1FF}">
      <dsp:nvSpPr>
        <dsp:cNvPr id="0" name=""/>
        <dsp:cNvSpPr/>
      </dsp:nvSpPr>
      <dsp:spPr>
        <a:xfrm>
          <a:off x="9073292" y="1389248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ea"/>
              <a:cs typeface="+mn-cs"/>
            </a:rPr>
            <a:t>Superman</a:t>
          </a:r>
        </a:p>
      </dsp:txBody>
      <dsp:txXfrm>
        <a:off x="9107028" y="1422984"/>
        <a:ext cx="1746442" cy="1084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B97D3-D3AB-4AC9-92DA-84813AF81446}">
      <dsp:nvSpPr>
        <dsp:cNvPr id="0" name=""/>
        <dsp:cNvSpPr/>
      </dsp:nvSpPr>
      <dsp:spPr>
        <a:xfrm>
          <a:off x="402600" y="76517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E8062-42F0-4345-84D2-F8984ABBE1F8}">
      <dsp:nvSpPr>
        <dsp:cNvPr id="0" name=""/>
        <dsp:cNvSpPr/>
      </dsp:nvSpPr>
      <dsp:spPr>
        <a:xfrm>
          <a:off x="636600" y="99917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DDA85-F13A-477F-AB38-4C067AB7DB1C}">
      <dsp:nvSpPr>
        <dsp:cNvPr id="0" name=""/>
        <dsp:cNvSpPr/>
      </dsp:nvSpPr>
      <dsp:spPr>
        <a:xfrm>
          <a:off x="51600" y="220517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Master swimming techniques</a:t>
          </a:r>
        </a:p>
      </dsp:txBody>
      <dsp:txXfrm>
        <a:off x="51600" y="2205178"/>
        <a:ext cx="1800000" cy="720000"/>
      </dsp:txXfrm>
    </dsp:sp>
    <dsp:sp modelId="{E14A185C-FAB9-4911-BBA6-48CF4B55EF32}">
      <dsp:nvSpPr>
        <dsp:cNvPr id="0" name=""/>
        <dsp:cNvSpPr/>
      </dsp:nvSpPr>
      <dsp:spPr>
        <a:xfrm>
          <a:off x="2517600" y="76517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00963-9013-4215-837F-C25B426B311A}">
      <dsp:nvSpPr>
        <dsp:cNvPr id="0" name=""/>
        <dsp:cNvSpPr/>
      </dsp:nvSpPr>
      <dsp:spPr>
        <a:xfrm>
          <a:off x="2751600" y="99917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1CD04-3768-408A-BC15-8EDD32E088BD}">
      <dsp:nvSpPr>
        <dsp:cNvPr id="0" name=""/>
        <dsp:cNvSpPr/>
      </dsp:nvSpPr>
      <dsp:spPr>
        <a:xfrm>
          <a:off x="2166600" y="220517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Complete instructor certification</a:t>
          </a:r>
        </a:p>
      </dsp:txBody>
      <dsp:txXfrm>
        <a:off x="2166600" y="2205178"/>
        <a:ext cx="1800000" cy="720000"/>
      </dsp:txXfrm>
    </dsp:sp>
    <dsp:sp modelId="{19E804E6-AA3F-42DF-8BE8-81EA0B2C73C2}">
      <dsp:nvSpPr>
        <dsp:cNvPr id="0" name=""/>
        <dsp:cNvSpPr/>
      </dsp:nvSpPr>
      <dsp:spPr>
        <a:xfrm>
          <a:off x="4632600" y="76517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3E488-B10A-4F06-84F6-EE5249FFDF15}">
      <dsp:nvSpPr>
        <dsp:cNvPr id="0" name=""/>
        <dsp:cNvSpPr/>
      </dsp:nvSpPr>
      <dsp:spPr>
        <a:xfrm>
          <a:off x="4866600" y="99917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E43D3-95E9-46D1-BDDE-B364FF6A595B}">
      <dsp:nvSpPr>
        <dsp:cNvPr id="0" name=""/>
        <dsp:cNvSpPr/>
      </dsp:nvSpPr>
      <dsp:spPr>
        <a:xfrm>
          <a:off x="4281600" y="220517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Study teaching methods</a:t>
          </a:r>
        </a:p>
      </dsp:txBody>
      <dsp:txXfrm>
        <a:off x="4281600" y="2205178"/>
        <a:ext cx="1800000" cy="720000"/>
      </dsp:txXfrm>
    </dsp:sp>
    <dsp:sp modelId="{7AD967EA-94F6-428A-88E5-1D573E49E3AB}">
      <dsp:nvSpPr>
        <dsp:cNvPr id="0" name=""/>
        <dsp:cNvSpPr/>
      </dsp:nvSpPr>
      <dsp:spPr>
        <a:xfrm>
          <a:off x="6747600" y="76517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BD1D6-33BF-446D-86E9-B9BA10CA729B}">
      <dsp:nvSpPr>
        <dsp:cNvPr id="0" name=""/>
        <dsp:cNvSpPr/>
      </dsp:nvSpPr>
      <dsp:spPr>
        <a:xfrm>
          <a:off x="6981600" y="99917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520A5-B4C0-4F7D-9E35-2D84BDB51307}">
      <dsp:nvSpPr>
        <dsp:cNvPr id="0" name=""/>
        <dsp:cNvSpPr/>
      </dsp:nvSpPr>
      <dsp:spPr>
        <a:xfrm>
          <a:off x="6396600" y="220517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Learn first aid and </a:t>
          </a:r>
          <a:r>
            <a:rPr lang="en-US" sz="1500" b="1" kern="1200"/>
            <a:t>CPR</a:t>
          </a:r>
          <a:endParaRPr lang="en-US" sz="1500" kern="1200"/>
        </a:p>
      </dsp:txBody>
      <dsp:txXfrm>
        <a:off x="6396600" y="2205178"/>
        <a:ext cx="1800000" cy="720000"/>
      </dsp:txXfrm>
    </dsp:sp>
    <dsp:sp modelId="{9014189E-2D22-406E-8055-F8E35B24AC50}">
      <dsp:nvSpPr>
        <dsp:cNvPr id="0" name=""/>
        <dsp:cNvSpPr/>
      </dsp:nvSpPr>
      <dsp:spPr>
        <a:xfrm>
          <a:off x="8862600" y="76517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8DAD6-0533-4971-AA8B-EC65DBD2330D}">
      <dsp:nvSpPr>
        <dsp:cNvPr id="0" name=""/>
        <dsp:cNvSpPr/>
      </dsp:nvSpPr>
      <dsp:spPr>
        <a:xfrm>
          <a:off x="9096600" y="99917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06C6-1234-4A9B-BEC2-FC0A00A54310}">
      <dsp:nvSpPr>
        <dsp:cNvPr id="0" name=""/>
        <dsp:cNvSpPr/>
      </dsp:nvSpPr>
      <dsp:spPr>
        <a:xfrm>
          <a:off x="8511600" y="220517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Pass official federation tests</a:t>
          </a:r>
        </a:p>
      </dsp:txBody>
      <dsp:txXfrm>
        <a:off x="8511600" y="220517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81C-07FA-4E22-8235-EC71770E2CE7}">
      <dsp:nvSpPr>
        <dsp:cNvPr id="0" name=""/>
        <dsp:cNvSpPr/>
      </dsp:nvSpPr>
      <dsp:spPr>
        <a:xfrm>
          <a:off x="0" y="341769"/>
          <a:ext cx="456361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2D332-F71C-487F-8920-02AD3C28A358}">
      <dsp:nvSpPr>
        <dsp:cNvPr id="0" name=""/>
        <dsp:cNvSpPr/>
      </dsp:nvSpPr>
      <dsp:spPr>
        <a:xfrm>
          <a:off x="228180" y="31809"/>
          <a:ext cx="319453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46" tIns="0" rIns="12074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FFFFFF"/>
              </a:solidFill>
              <a:ea typeface="+mn-ea"/>
              <a:cs typeface="+mn-cs"/>
            </a:rPr>
            <a:t>Back Breast</a:t>
          </a:r>
        </a:p>
      </dsp:txBody>
      <dsp:txXfrm>
        <a:off x="258442" y="62071"/>
        <a:ext cx="3134008" cy="559396"/>
      </dsp:txXfrm>
    </dsp:sp>
    <dsp:sp modelId="{4E59964F-0D93-4057-8D5E-3162F861687C}">
      <dsp:nvSpPr>
        <dsp:cNvPr id="0" name=""/>
        <dsp:cNvSpPr/>
      </dsp:nvSpPr>
      <dsp:spPr>
        <a:xfrm>
          <a:off x="0" y="1294329"/>
          <a:ext cx="456361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2C7AF-F19E-4AFC-A5FE-85AF7F5FAF42}">
      <dsp:nvSpPr>
        <dsp:cNvPr id="0" name=""/>
        <dsp:cNvSpPr/>
      </dsp:nvSpPr>
      <dsp:spPr>
        <a:xfrm>
          <a:off x="228180" y="984369"/>
          <a:ext cx="319453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46" tIns="0" rIns="12074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FFFFFF"/>
              </a:solidFill>
              <a:ea typeface="+mn-ea"/>
              <a:cs typeface="+mn-cs"/>
            </a:rPr>
            <a:t>Head-Up</a:t>
          </a:r>
        </a:p>
      </dsp:txBody>
      <dsp:txXfrm>
        <a:off x="258442" y="1014631"/>
        <a:ext cx="3134008" cy="559396"/>
      </dsp:txXfrm>
    </dsp:sp>
    <dsp:sp modelId="{FD663D60-75BB-4933-8C5E-3E9F9FAFE823}">
      <dsp:nvSpPr>
        <dsp:cNvPr id="0" name=""/>
        <dsp:cNvSpPr/>
      </dsp:nvSpPr>
      <dsp:spPr>
        <a:xfrm>
          <a:off x="0" y="2246889"/>
          <a:ext cx="456361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4105A-6018-44D1-9E27-95D01DC84063}">
      <dsp:nvSpPr>
        <dsp:cNvPr id="0" name=""/>
        <dsp:cNvSpPr/>
      </dsp:nvSpPr>
      <dsp:spPr>
        <a:xfrm>
          <a:off x="228180" y="1936929"/>
          <a:ext cx="319453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46" tIns="0" rIns="12074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FFFFFF"/>
              </a:solidFill>
              <a:ea typeface="+mn-ea"/>
              <a:cs typeface="+mn-cs"/>
            </a:rPr>
            <a:t>Underwater</a:t>
          </a:r>
        </a:p>
      </dsp:txBody>
      <dsp:txXfrm>
        <a:off x="258442" y="1967191"/>
        <a:ext cx="3134008" cy="559396"/>
      </dsp:txXfrm>
    </dsp:sp>
    <dsp:sp modelId="{BB25CB03-9A8F-49FE-B117-088D0CA61E13}">
      <dsp:nvSpPr>
        <dsp:cNvPr id="0" name=""/>
        <dsp:cNvSpPr/>
      </dsp:nvSpPr>
      <dsp:spPr>
        <a:xfrm>
          <a:off x="0" y="3199449"/>
          <a:ext cx="456361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6954A-FB33-4848-A463-2B1DF9B9B7CD}">
      <dsp:nvSpPr>
        <dsp:cNvPr id="0" name=""/>
        <dsp:cNvSpPr/>
      </dsp:nvSpPr>
      <dsp:spPr>
        <a:xfrm>
          <a:off x="228180" y="2889489"/>
          <a:ext cx="319453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46" tIns="0" rIns="12074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Grandview Display"/>
              <a:ea typeface="+mn-ea"/>
              <a:cs typeface="+mn-cs"/>
            </a:rPr>
            <a:t>CPR</a:t>
          </a:r>
          <a:endParaRPr lang="en-US" sz="2100" kern="1200" dirty="0">
            <a:ea typeface="+mn-ea"/>
            <a:cs typeface="+mn-cs"/>
          </a:endParaRPr>
        </a:p>
      </dsp:txBody>
      <dsp:txXfrm>
        <a:off x="258442" y="2919751"/>
        <a:ext cx="3134008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6CB35-1C5A-42E8-B30A-D9F8A8540C67}">
      <dsp:nvSpPr>
        <dsp:cNvPr id="0" name=""/>
        <dsp:cNvSpPr/>
      </dsp:nvSpPr>
      <dsp:spPr>
        <a:xfrm>
          <a:off x="0" y="599683"/>
          <a:ext cx="10363200" cy="1107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5281A-49E6-49F1-91D6-A673D28BBA0E}">
      <dsp:nvSpPr>
        <dsp:cNvPr id="0" name=""/>
        <dsp:cNvSpPr/>
      </dsp:nvSpPr>
      <dsp:spPr>
        <a:xfrm>
          <a:off x="334899" y="848782"/>
          <a:ext cx="608908" cy="608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1E36B-0C8C-4138-A022-19CEBBE8EF99}">
      <dsp:nvSpPr>
        <dsp:cNvPr id="0" name=""/>
        <dsp:cNvSpPr/>
      </dsp:nvSpPr>
      <dsp:spPr>
        <a:xfrm>
          <a:off x="1278708" y="599683"/>
          <a:ext cx="9084491" cy="11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69" tIns="117169" rIns="117169" bIns="1171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First Aid?</a:t>
          </a:r>
        </a:p>
      </dsp:txBody>
      <dsp:txXfrm>
        <a:off x="1278708" y="599683"/>
        <a:ext cx="9084491" cy="1107107"/>
      </dsp:txXfrm>
    </dsp:sp>
    <dsp:sp modelId="{ED750E06-298A-496E-851E-48704833D2B7}">
      <dsp:nvSpPr>
        <dsp:cNvPr id="0" name=""/>
        <dsp:cNvSpPr/>
      </dsp:nvSpPr>
      <dsp:spPr>
        <a:xfrm>
          <a:off x="0" y="1983566"/>
          <a:ext cx="10363200" cy="1107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6D0E5-61B2-4E2E-BFE1-8974B53086A2}">
      <dsp:nvSpPr>
        <dsp:cNvPr id="0" name=""/>
        <dsp:cNvSpPr/>
      </dsp:nvSpPr>
      <dsp:spPr>
        <a:xfrm>
          <a:off x="334899" y="2232665"/>
          <a:ext cx="608908" cy="608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43A11-DCFC-40F2-BD5D-62937DE9510E}">
      <dsp:nvSpPr>
        <dsp:cNvPr id="0" name=""/>
        <dsp:cNvSpPr/>
      </dsp:nvSpPr>
      <dsp:spPr>
        <a:xfrm>
          <a:off x="1278708" y="1983566"/>
          <a:ext cx="9084491" cy="11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69" tIns="117169" rIns="117169" bIns="1171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First Aid is the immediate care given to an injured or unconscious person before professional medical help arrives.</a:t>
          </a:r>
        </a:p>
      </dsp:txBody>
      <dsp:txXfrm>
        <a:off x="1278708" y="1983566"/>
        <a:ext cx="9084491" cy="1107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9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6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9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6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9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5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4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37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ImdDzzCpr4?list=PL98vJhbRL6rJA2kNWmJwrmDVplZRb5HS-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ZA7uiohb1A?list=PL98vJhbRL6rJA2kNWmJwrmDVplZRb5HS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erial shot of a swimming pool">
            <a:extLst>
              <a:ext uri="{FF2B5EF4-FFF2-40B4-BE49-F238E27FC236}">
                <a16:creationId xmlns:a16="http://schemas.microsoft.com/office/drawing/2014/main" id="{B3F49B9F-6838-2006-4E57-D775AA657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9143" b="5859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D1FC-3175-EC1A-0091-B6536255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50" y="1371600"/>
            <a:ext cx="7022434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latin typeface="+mj-lt"/>
                <a:ea typeface="+mj-ea"/>
                <a:cs typeface="+mj-cs"/>
              </a:rPr>
              <a:t>Swimming</a:t>
            </a:r>
            <a:r>
              <a:rPr lang="en-US"/>
              <a:t> </a:t>
            </a:r>
            <a:br>
              <a:rPr lang="en-US"/>
            </a:br>
            <a:r>
              <a:rPr lang="en-US">
                <a:ea typeface="+mj-lt"/>
                <a:cs typeface="+mj-lt"/>
              </a:rPr>
              <a:t>lifeguard</a:t>
            </a:r>
            <a:r>
              <a:rPr lang="en-US"/>
              <a:t> </a:t>
            </a:r>
            <a:br>
              <a:rPr lang="en-US"/>
            </a:br>
            <a:r>
              <a:rPr lang="en-US">
                <a:ea typeface="+mj-lt"/>
                <a:cs typeface="+mj-lt"/>
              </a:rPr>
              <a:t>Swimming Teacher Training</a:t>
            </a:r>
            <a:endParaRPr lang="en-US" kern="1200">
              <a:ea typeface="+mj-lt"/>
              <a:cs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C6F3E-5365-41D7-B408-717515FF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B9509E-985D-A85F-0565-F349EC858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D8A6211-09D4-DF59-E752-27932D004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56DF5-8C23-346E-CA59-BA20CD84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4400"/>
              <a:t>Kicking Technique Leg</a:t>
            </a:r>
          </a:p>
        </p:txBody>
      </p:sp>
      <p:pic>
        <p:nvPicPr>
          <p:cNvPr id="18" name="Content Placeholder 17" descr="A group of kids in swim caps and goggles by a pool&#10;&#10;AI-generated content may be incorrect.">
            <a:extLst>
              <a:ext uri="{FF2B5EF4-FFF2-40B4-BE49-F238E27FC236}">
                <a16:creationId xmlns:a16="http://schemas.microsoft.com/office/drawing/2014/main" id="{70D26778-03DB-953B-2465-2A61A637C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90" y="1270424"/>
            <a:ext cx="6539788" cy="436287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BBEA73-9E12-0A09-8091-48796517B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53C3E-04D6-1FF4-22D4-22D5F80A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B0B12-30C6-8ED4-6E92-D04B204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Superman</a:t>
            </a:r>
          </a:p>
        </p:txBody>
      </p:sp>
      <p:pic>
        <p:nvPicPr>
          <p:cNvPr id="5" name="Online Media 4" title="Swim Video Model: Front Glide with Kicks">
            <a:hlinkClick r:id="" action="ppaction://noaction"/>
            <a:extLst>
              <a:ext uri="{FF2B5EF4-FFF2-40B4-BE49-F238E27FC236}">
                <a16:creationId xmlns:a16="http://schemas.microsoft.com/office/drawing/2014/main" id="{B8CE18DC-12B6-53F4-FC81-88281677012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0991" y="1281133"/>
            <a:ext cx="7683988" cy="434145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D904-0594-9AAC-7098-130B4DE6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The Four Swimming Strokes</a:t>
            </a:r>
          </a:p>
        </p:txBody>
      </p:sp>
      <p:pic>
        <p:nvPicPr>
          <p:cNvPr id="88" name="Content Placeholder 87" descr="A collage of images of a person doing a jump&#10;&#10;AI-generated content may be incorrect.">
            <a:extLst>
              <a:ext uri="{FF2B5EF4-FFF2-40B4-BE49-F238E27FC236}">
                <a16:creationId xmlns:a16="http://schemas.microsoft.com/office/drawing/2014/main" id="{31B46A74-874C-829B-3CC0-0DAE1ADA7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98" y="2338808"/>
            <a:ext cx="11213606" cy="43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F3FB0-ACA0-3BFF-BF1C-9554C995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How to Become a Swimming Coach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3AA4E-54E6-47BB-C79C-BBE527A96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097740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3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27899-65B8-5618-62C5-32EAF98E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Lifeguard </a:t>
            </a:r>
            <a:r>
              <a:rPr lang="en-US" dirty="0">
                <a:ea typeface="+mj-lt"/>
                <a:cs typeface="+mj-lt"/>
              </a:rPr>
              <a:t>Training </a:t>
            </a:r>
            <a:endParaRPr lang="en-US" dirty="0"/>
          </a:p>
        </p:txBody>
      </p:sp>
      <p:pic>
        <p:nvPicPr>
          <p:cNvPr id="9" name="Graphic 8" descr="Life jacket">
            <a:extLst>
              <a:ext uri="{FF2B5EF4-FFF2-40B4-BE49-F238E27FC236}">
                <a16:creationId xmlns:a16="http://schemas.microsoft.com/office/drawing/2014/main" id="{B48C11A7-1DFF-4F74-21B0-731831A5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256287"/>
            <a:ext cx="3760459" cy="3760459"/>
          </a:xfrm>
          <a:prstGeom prst="rect">
            <a:avLst/>
          </a:prstGeom>
        </p:spPr>
      </p:pic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72A30F47-16C5-9B6E-A802-83E19A4E04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15150" y="2256287"/>
          <a:ext cx="4563618" cy="376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7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A person swimming in a pool&#10;&#10;AI-generated content may be incorrect.">
            <a:extLst>
              <a:ext uri="{FF2B5EF4-FFF2-40B4-BE49-F238E27FC236}">
                <a16:creationId xmlns:a16="http://schemas.microsoft.com/office/drawing/2014/main" id="{1BB69787-C811-2A62-B2AD-2E12F3C0A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110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2342-7782-8816-BD80-6D01822F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Head-Up</a:t>
            </a:r>
            <a:endParaRPr lang="en-US" sz="4800" kern="1200" dirty="0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5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5E77D-2700-A3B5-57D4-557E867C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631E3D-B90C-7DA0-34E6-4CB2F91E4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6BBE6C-6921-E910-123C-73F2A9B23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A person in a swimming pool&#10;&#10;AI-generated content may be incorrect.">
            <a:extLst>
              <a:ext uri="{FF2B5EF4-FFF2-40B4-BE49-F238E27FC236}">
                <a16:creationId xmlns:a16="http://schemas.microsoft.com/office/drawing/2014/main" id="{BA26A47A-B03C-39DB-F311-43E5C2F6F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317" b="1531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E2E75F-8444-9B97-3C74-C42E2B13E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90FB2-D959-D713-4114-CFD80E28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Back Breast</a:t>
            </a:r>
            <a:endParaRPr lang="en-US" sz="4800" b="1" kern="12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0B39AD-7D14-9CFE-5E81-9C79FC33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23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9FDC5D-0EE2-BCE9-BB02-06BD8718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513416-0B4A-B0A8-DB14-D3961621E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EE7718-44F9-D364-29EB-E20255DA3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A person swimming underwater in a pool&#10;&#10;AI-generated content may be incorrect.">
            <a:extLst>
              <a:ext uri="{FF2B5EF4-FFF2-40B4-BE49-F238E27FC236}">
                <a16:creationId xmlns:a16="http://schemas.microsoft.com/office/drawing/2014/main" id="{AA5E3A8C-D5A5-B089-8E1B-D56FF009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875" b="2187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5F4057-EAF9-6137-E15B-D4C1B6F5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0E918-E0C8-7081-2141-59370077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Under water</a:t>
            </a:r>
            <a:endParaRPr lang="en-US" sz="4800" b="1" kern="12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25FFB6-12A6-53B4-C4F8-B5375AE5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0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A2F71-C1DB-A573-F263-AC78419A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pPr>
              <a:spcAft>
                <a:spcPct val="35000"/>
              </a:spcAft>
            </a:pPr>
            <a:r>
              <a:rPr lang="en-US">
                <a:ea typeface="+mj-lt"/>
                <a:cs typeface="+mj-lt"/>
              </a:rPr>
              <a:t>First Aid (Very Important)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CDAA2D-25DE-ABE3-4143-2E5B0086F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674247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462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oster with instructions on it&#10;&#10;AI-generated content may be incorrect.">
            <a:extLst>
              <a:ext uri="{FF2B5EF4-FFF2-40B4-BE49-F238E27FC236}">
                <a16:creationId xmlns:a16="http://schemas.microsoft.com/office/drawing/2014/main" id="{4970791D-61C2-B499-A039-7351EDEE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75"/>
          <a:stretch>
            <a:fillRect/>
          </a:stretch>
        </p:blipFill>
        <p:spPr>
          <a:xfrm>
            <a:off x="2521435" y="10"/>
            <a:ext cx="715006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8FF2-6A60-9F11-44B4-3D714EFA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95D86-3341-4127-95CA-BBB52C06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900" dirty="0"/>
              <a:t>Introduction to swimming</a:t>
            </a:r>
            <a:endParaRPr lang="en-US" dirty="0"/>
          </a:p>
          <a:p>
            <a:r>
              <a:rPr lang="en-US" sz="1900" dirty="0"/>
              <a:t>History of Swimming</a:t>
            </a:r>
            <a:endParaRPr lang="en-US" dirty="0"/>
          </a:p>
          <a:p>
            <a:r>
              <a:rPr lang="en-US" sz="1900" dirty="0"/>
              <a:t>Importance of Swimming</a:t>
            </a:r>
            <a:endParaRPr lang="en-US" dirty="0"/>
          </a:p>
          <a:p>
            <a:r>
              <a:rPr lang="en-US" sz="1900" dirty="0"/>
              <a:t>Basic Swimming Skills</a:t>
            </a:r>
            <a:endParaRPr lang="en-US" dirty="0"/>
          </a:p>
          <a:p>
            <a:r>
              <a:rPr lang="en-US" sz="1900" dirty="0"/>
              <a:t>The Four Swimming Strokes</a:t>
            </a:r>
            <a:endParaRPr lang="en-US" dirty="0"/>
          </a:p>
          <a:p>
            <a:r>
              <a:rPr lang="en-US" sz="1900" dirty="0"/>
              <a:t>How to Become a Swimming Coach</a:t>
            </a:r>
            <a:endParaRPr lang="en-US" dirty="0"/>
          </a:p>
          <a:p>
            <a:r>
              <a:rPr lang="en-US" sz="1900" dirty="0"/>
              <a:t>Lifeguard Training </a:t>
            </a:r>
            <a:endParaRPr lang="en-US" dirty="0"/>
          </a:p>
          <a:p>
            <a:r>
              <a:rPr lang="en-US" sz="1900" dirty="0"/>
              <a:t>CPR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3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33599-F6EC-D3C0-0D25-B59B7C2D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932" y="1186382"/>
            <a:ext cx="3324820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Recovery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D24E8-696B-A666-F202-7FACB3586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53" y="1248017"/>
            <a:ext cx="6881991" cy="4198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AC3912-9445-326E-F355-EA4A28801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1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76305-E216-F309-91C3-17C9D7E5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86671"/>
            <a:ext cx="4335879" cy="17994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Lifeguard Test</a:t>
            </a:r>
          </a:p>
        </p:txBody>
      </p:sp>
      <p:pic>
        <p:nvPicPr>
          <p:cNvPr id="5" name="Content Placeholder 4" descr="A person in a chair in a swimming pool&#10;&#10;AI-generated content may be incorrect.">
            <a:extLst>
              <a:ext uri="{FF2B5EF4-FFF2-40B4-BE49-F238E27FC236}">
                <a16:creationId xmlns:a16="http://schemas.microsoft.com/office/drawing/2014/main" id="{4791A4FC-26F5-3D86-51A0-E79637C18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171" r="2453" b="-1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1D60-D907-1DAF-566D-1F6B43F07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9128" y="2922624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25 Head-Up</a:t>
            </a:r>
            <a:endParaRPr lang="en-US"/>
          </a:p>
          <a:p>
            <a:r>
              <a:rPr lang="en-US" dirty="0"/>
              <a:t>25 Under Water</a:t>
            </a:r>
            <a:endParaRPr lang="en-US"/>
          </a:p>
          <a:p>
            <a:r>
              <a:rPr lang="en-US" dirty="0"/>
              <a:t>25 Back Breast</a:t>
            </a:r>
          </a:p>
        </p:txBody>
      </p:sp>
    </p:spTree>
    <p:extLst>
      <p:ext uri="{BB962C8B-B14F-4D97-AF65-F5344CB8AC3E}">
        <p14:creationId xmlns:p14="http://schemas.microsoft.com/office/powerpoint/2010/main" val="396499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4A1F6-0DED-5460-7667-B5A27E77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Swimming Teacher Test</a:t>
            </a:r>
          </a:p>
        </p:txBody>
      </p:sp>
      <p:pic>
        <p:nvPicPr>
          <p:cNvPr id="5" name="Content Placeholder 4" descr="A person swimming in a pool&#10;&#10;AI-generated content may be incorrect.">
            <a:extLst>
              <a:ext uri="{FF2B5EF4-FFF2-40B4-BE49-F238E27FC236}">
                <a16:creationId xmlns:a16="http://schemas.microsoft.com/office/drawing/2014/main" id="{07D1A51C-CCED-BB20-CC68-63A92D2CB4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2608" r="20234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672B-F2C7-31C4-488C-DC13B24AB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9128" y="2922624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100 For All Strokes</a:t>
            </a:r>
          </a:p>
          <a:p>
            <a:pPr marL="493395" lvl="1"/>
            <a:r>
              <a:rPr lang="en-US" dirty="0"/>
              <a:t>25 Dolphin</a:t>
            </a:r>
            <a:endParaRPr lang="en-US"/>
          </a:p>
          <a:p>
            <a:pPr marL="493395" lvl="1"/>
            <a:r>
              <a:rPr lang="en-US" dirty="0"/>
              <a:t>25 Backstroke</a:t>
            </a:r>
            <a:endParaRPr lang="en-US"/>
          </a:p>
          <a:p>
            <a:pPr marL="493395" lvl="1"/>
            <a:r>
              <a:rPr lang="en-US" dirty="0"/>
              <a:t>25 Breaststroke</a:t>
            </a:r>
            <a:endParaRPr lang="en-US"/>
          </a:p>
          <a:p>
            <a:pPr marL="493395" lvl="1"/>
            <a:r>
              <a:rPr lang="en-US" dirty="0"/>
              <a:t>25 Crawl</a:t>
            </a:r>
          </a:p>
        </p:txBody>
      </p:sp>
    </p:spTree>
    <p:extLst>
      <p:ext uri="{BB962C8B-B14F-4D97-AF65-F5344CB8AC3E}">
        <p14:creationId xmlns:p14="http://schemas.microsoft.com/office/powerpoint/2010/main" val="426526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E28B9-5E08-AB46-96FD-37848BB9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232E-F670-47DB-8290-334A1249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Swimming is not just a sport.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It is a life skill that can save lives.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Swim">
            <a:extLst>
              <a:ext uri="{FF2B5EF4-FFF2-40B4-BE49-F238E27FC236}">
                <a16:creationId xmlns:a16="http://schemas.microsoft.com/office/drawing/2014/main" id="{4D9A92DC-BB6E-4A57-51FB-3BCDFB62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F2BAC-3182-7D2A-7261-4811B539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Autofit/>
          </a:bodyPr>
          <a:lstStyle/>
          <a:p>
            <a:r>
              <a:rPr lang="en-US" sz="3600">
                <a:ea typeface="+mj-lt"/>
                <a:cs typeface="+mj-lt"/>
              </a:rPr>
              <a:t>Introduction to swimming</a:t>
            </a:r>
            <a:endParaRPr lang="en-US" sz="3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25B7-3CE5-FD49-FAC9-6D35C36D2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Individual sport</a:t>
            </a:r>
          </a:p>
          <a:p>
            <a:r>
              <a:rPr lang="en-US" sz="2800">
                <a:ea typeface="+mn-lt"/>
                <a:cs typeface="+mn-lt"/>
              </a:rPr>
              <a:t>Olympic sport</a:t>
            </a:r>
          </a:p>
          <a:p>
            <a:r>
              <a:rPr lang="en-US" sz="2800">
                <a:ea typeface="+mn-lt"/>
                <a:cs typeface="+mn-lt"/>
              </a:rPr>
              <a:t>Using the arms and legs to move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All ages</a:t>
            </a:r>
            <a:endParaRPr lang="en-US" sz="2800"/>
          </a:p>
          <a:p>
            <a:endParaRPr lang="en-US"/>
          </a:p>
        </p:txBody>
      </p:sp>
      <p:pic>
        <p:nvPicPr>
          <p:cNvPr id="7" name="Graphic 6" descr="Swim">
            <a:extLst>
              <a:ext uri="{FF2B5EF4-FFF2-40B4-BE49-F238E27FC236}">
                <a16:creationId xmlns:a16="http://schemas.microsoft.com/office/drawing/2014/main" id="{CE1F5AF8-0B28-BB3F-2BAF-261D4E323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FAF508-AC9E-52D5-1F46-C0CA6BC0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History of Swimming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CDBBC2-6984-3FE1-DE5A-062131D5E6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180371"/>
              </p:ext>
            </p:extLst>
          </p:nvPr>
        </p:nvGraphicFramePr>
        <p:xfrm>
          <a:off x="677070" y="2633236"/>
          <a:ext cx="10997879" cy="366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58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DF0BB-EB18-78AC-B310-233E2EF1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/>
              <a:t>Importance of Swimming</a:t>
            </a:r>
            <a:endParaRPr lang="en-US" b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39F964F-7DB0-A507-7F7E-1F4D7E947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393741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163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05CB5-170A-7A6E-58B8-4326316A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Basic Swimming Skills</a:t>
            </a:r>
            <a:endParaRPr lang="en-US" b="0">
              <a:ea typeface="+mj-lt"/>
              <a:cs typeface="+mj-l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41CFADDF-9BFB-AAB5-E588-14A5F18BE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813083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09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C44BE-C4F8-9FFE-364E-42AC23E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Bubbles breathing</a:t>
            </a:r>
          </a:p>
        </p:txBody>
      </p:sp>
      <p:pic>
        <p:nvPicPr>
          <p:cNvPr id="18" name="Content Placeholder 17" descr="A person holding a baby in a pool&#10;&#10;AI-generated content may be incorrect.">
            <a:extLst>
              <a:ext uri="{FF2B5EF4-FFF2-40B4-BE49-F238E27FC236}">
                <a16:creationId xmlns:a16="http://schemas.microsoft.com/office/drawing/2014/main" id="{13C458D5-394E-FFCA-95A5-A5D2EC8C6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832" y="809596"/>
            <a:ext cx="6544305" cy="528452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1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3BF09-294B-C4B5-6974-6E8305FAD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FF0C2A-512D-69BB-84F7-A6B57277E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8390B4-0814-B617-0538-32AA301BD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BD5F-F875-A0DA-D86B-3B48E52F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Floating</a:t>
            </a:r>
          </a:p>
        </p:txBody>
      </p:sp>
      <p:pic>
        <p:nvPicPr>
          <p:cNvPr id="18" name="Content Placeholder 17" descr="A person teaching a child how to swim in a pool&#10;&#10;AI-generated content may be incorrect.">
            <a:extLst>
              <a:ext uri="{FF2B5EF4-FFF2-40B4-BE49-F238E27FC236}">
                <a16:creationId xmlns:a16="http://schemas.microsoft.com/office/drawing/2014/main" id="{9C5ED449-E97C-76A0-4AD6-A4CEF41ED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832" y="1270424"/>
            <a:ext cx="6544305" cy="436287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CDC624-56B8-5A55-C1AA-01D3BEFC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8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D57EB-4D7D-6174-4FF5-F9AA9F1C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89CF3-B0EA-189E-D829-DBE93D53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303" y="999535"/>
            <a:ext cx="4180626" cy="2650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Stright Line</a:t>
            </a:r>
          </a:p>
        </p:txBody>
      </p:sp>
      <p:pic>
        <p:nvPicPr>
          <p:cNvPr id="5" name="Online Media 4" title="Swim Video Model: Front Glide">
            <a:hlinkClick r:id="" action="ppaction://noaction"/>
            <a:extLst>
              <a:ext uri="{FF2B5EF4-FFF2-40B4-BE49-F238E27FC236}">
                <a16:creationId xmlns:a16="http://schemas.microsoft.com/office/drawing/2014/main" id="{2036B12C-07C7-B751-7227-C97BC4BA2C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0991" y="1281133"/>
            <a:ext cx="7683988" cy="434145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40341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DashVTI</vt:lpstr>
      <vt:lpstr>Swimming  lifeguard  Swimming Teacher Training</vt:lpstr>
      <vt:lpstr>What is discuss</vt:lpstr>
      <vt:lpstr>Introduction to swimming</vt:lpstr>
      <vt:lpstr>History of Swimming</vt:lpstr>
      <vt:lpstr>Importance of Swimming</vt:lpstr>
      <vt:lpstr>Basic Swimming Skills</vt:lpstr>
      <vt:lpstr>Bubbles breathing</vt:lpstr>
      <vt:lpstr>Floating</vt:lpstr>
      <vt:lpstr>Stright Line</vt:lpstr>
      <vt:lpstr>Kicking Technique Leg</vt:lpstr>
      <vt:lpstr>Superman</vt:lpstr>
      <vt:lpstr>The Four Swimming Strokes</vt:lpstr>
      <vt:lpstr>How to Become a Swimming Coach</vt:lpstr>
      <vt:lpstr>Lifeguard Training </vt:lpstr>
      <vt:lpstr>Head-Up</vt:lpstr>
      <vt:lpstr>Back Breast</vt:lpstr>
      <vt:lpstr>Under water</vt:lpstr>
      <vt:lpstr>First Aid (Very Important)</vt:lpstr>
      <vt:lpstr>PowerPoint Presentation</vt:lpstr>
      <vt:lpstr>Recovery </vt:lpstr>
      <vt:lpstr>Lifeguard Test</vt:lpstr>
      <vt:lpstr>Swimming Teacher Test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Swimming  lifeguard  Swimming Teacher Training</dc:title>
  <dc:creator/>
  <cp:lastModifiedBy>yousef abdullah</cp:lastModifiedBy>
  <cp:revision>167</cp:revision>
  <dcterms:created xsi:type="dcterms:W3CDTF">2026-02-15T16:27:02Z</dcterms:created>
  <dcterms:modified xsi:type="dcterms:W3CDTF">2026-02-17T13:30:09Z</dcterms:modified>
</cp:coreProperties>
</file>